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</p:sldMasterIdLst>
  <p:notesMasterIdLst>
    <p:notesMasterId r:id="rId34"/>
  </p:notesMasterIdLst>
  <p:sldIdLst>
    <p:sldId id="310" r:id="rId3"/>
    <p:sldId id="322" r:id="rId4"/>
    <p:sldId id="258" r:id="rId5"/>
    <p:sldId id="321" r:id="rId6"/>
    <p:sldId id="259" r:id="rId7"/>
    <p:sldId id="265" r:id="rId8"/>
    <p:sldId id="275" r:id="rId9"/>
    <p:sldId id="315" r:id="rId10"/>
    <p:sldId id="276" r:id="rId11"/>
    <p:sldId id="281" r:id="rId12"/>
    <p:sldId id="339" r:id="rId13"/>
    <p:sldId id="318" r:id="rId14"/>
    <p:sldId id="316" r:id="rId15"/>
    <p:sldId id="291" r:id="rId16"/>
    <p:sldId id="329" r:id="rId17"/>
    <p:sldId id="286" r:id="rId18"/>
    <p:sldId id="290" r:id="rId19"/>
    <p:sldId id="320" r:id="rId20"/>
    <p:sldId id="292" r:id="rId21"/>
    <p:sldId id="325" r:id="rId22"/>
    <p:sldId id="323" r:id="rId23"/>
    <p:sldId id="326" r:id="rId24"/>
    <p:sldId id="327" r:id="rId25"/>
    <p:sldId id="328" r:id="rId26"/>
    <p:sldId id="333" r:id="rId27"/>
    <p:sldId id="335" r:id="rId28"/>
    <p:sldId id="336" r:id="rId29"/>
    <p:sldId id="334" r:id="rId30"/>
    <p:sldId id="338" r:id="rId31"/>
    <p:sldId id="337" r:id="rId32"/>
    <p:sldId id="288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5A3"/>
    <a:srgbClr val="D1E3EE"/>
    <a:srgbClr val="A1D1BD"/>
    <a:srgbClr val="E87C5E"/>
    <a:srgbClr val="1F395D"/>
    <a:srgbClr val="5F76A3"/>
    <a:srgbClr val="FFFFFF"/>
    <a:srgbClr val="DDEAF2"/>
    <a:srgbClr val="6E9489"/>
    <a:srgbClr val="DED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9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5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00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44565734"/>
      </p:ext>
    </p:extLst>
  </p:cSld>
  <p:clrMapOvr>
    <a:masterClrMapping/>
  </p:clrMapOvr>
  <p:transition spd="slow" advClick="0" advTm="20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4562189"/>
      </p:ext>
    </p:extLst>
  </p:cSld>
  <p:clrMapOvr>
    <a:masterClrMapping/>
  </p:clrMapOvr>
  <p:transition spd="slow" advClick="0" advTm="200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16634766"/>
      </p:ext>
    </p:extLst>
  </p:cSld>
  <p:clrMapOvr>
    <a:masterClrMapping/>
  </p:clrMapOvr>
  <p:transition spd="slow" advClick="0" advTm="200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4788248"/>
      </p:ext>
    </p:extLst>
  </p:cSld>
  <p:clrMapOvr>
    <a:masterClrMapping/>
  </p:clrMapOvr>
  <p:transition spd="slow" advClick="0" advTm="200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9400369"/>
      </p:ext>
    </p:extLst>
  </p:cSld>
  <p:clrMapOvr>
    <a:masterClrMapping/>
  </p:clrMapOvr>
  <p:transition spd="slow" advClick="0" advTm="200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2894293"/>
      </p:ext>
    </p:extLst>
  </p:cSld>
  <p:clrMapOvr>
    <a:masterClrMapping/>
  </p:clrMapOvr>
  <p:transition spd="slow" advClick="0" advTm="200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29606097"/>
      </p:ext>
    </p:extLst>
  </p:cSld>
  <p:clrMapOvr>
    <a:masterClrMapping/>
  </p:clrMapOvr>
  <p:transition spd="slow" advClick="0" advTm="200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422983"/>
      </p:ext>
    </p:extLst>
  </p:cSld>
  <p:clrMapOvr>
    <a:masterClrMapping/>
  </p:clrMapOvr>
  <p:transition spd="slow" advClick="0" advTm="2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92912610"/>
      </p:ext>
    </p:extLst>
  </p:cSld>
  <p:clrMapOvr>
    <a:masterClrMapping/>
  </p:clrMapOvr>
  <p:transition spd="slow" advClick="0" advTm="200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1139406"/>
      </p:ext>
    </p:extLst>
  </p:cSld>
  <p:clrMapOvr>
    <a:masterClrMapping/>
  </p:clrMapOvr>
  <p:transition spd="slow" advClick="0" advTm="2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83488166"/>
      </p:ext>
    </p:extLst>
  </p:cSld>
  <p:clrMapOvr>
    <a:masterClrMapping/>
  </p:clrMapOvr>
  <p:transition spd="slow" advClick="0" advTm="200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8909368"/>
      </p:ext>
    </p:extLst>
  </p:cSld>
  <p:clrMapOvr>
    <a:masterClrMapping/>
  </p:clrMapOvr>
  <p:transition spd="slow" advClick="0" advTm="200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1007932"/>
      </p:ext>
    </p:extLst>
  </p:cSld>
  <p:clrMapOvr>
    <a:masterClrMapping/>
  </p:clrMapOvr>
  <p:transition spd="slow" advClick="0" advTm="200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35743595"/>
      </p:ext>
    </p:extLst>
  </p:cSld>
  <p:clrMapOvr>
    <a:masterClrMapping/>
  </p:clrMapOvr>
  <p:transition spd="slow" advClick="0" advTm="2000"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8077001"/>
      </p:ext>
    </p:extLst>
  </p:cSld>
  <p:clrMapOvr>
    <a:masterClrMapping/>
  </p:clrMapOvr>
  <p:transition spd="slow" advClick="0" advTm="2000"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1448783"/>
      </p:ext>
    </p:extLst>
  </p:cSld>
  <p:clrMapOvr>
    <a:masterClrMapping/>
  </p:clrMapOvr>
  <p:transition spd="slow" advClick="0" advTm="2000"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7672027"/>
      </p:ext>
    </p:extLst>
  </p:cSld>
  <p:clrMapOvr>
    <a:masterClrMapping/>
  </p:clrMapOvr>
  <p:transition spd="slow" advClick="0" advTm="2000"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0583426"/>
      </p:ext>
    </p:extLst>
  </p:cSld>
  <p:clrMapOvr>
    <a:masterClrMapping/>
  </p:clrMapOvr>
  <p:transition spd="slow" advClick="0" advTm="2000"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3068864"/>
      </p:ext>
    </p:extLst>
  </p:cSld>
  <p:clrMapOvr>
    <a:masterClrMapping/>
  </p:clrMapOvr>
  <p:transition spd="slow" advClick="0" advTm="2000"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07986080"/>
      </p:ext>
    </p:extLst>
  </p:cSld>
  <p:clrMapOvr>
    <a:masterClrMapping/>
  </p:clrMapOvr>
  <p:transition spd="slow" advClick="0" advTm="2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9503355"/>
      </p:ext>
    </p:extLst>
  </p:cSld>
  <p:clrMapOvr>
    <a:masterClrMapping/>
  </p:clrMapOvr>
  <p:transition spd="slow" advClick="0" advTm="2000"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21435374"/>
      </p:ext>
    </p:extLst>
  </p:cSld>
  <p:clrMapOvr>
    <a:masterClrMapping/>
  </p:clrMapOvr>
  <p:transition spd="slow" advClick="0" advTm="2000"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0877610"/>
      </p:ext>
    </p:extLst>
  </p:cSld>
  <p:clrMapOvr>
    <a:masterClrMapping/>
  </p:clrMapOvr>
  <p:transition spd="slow" advClick="0" advTm="2000"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94082860"/>
      </p:ext>
    </p:extLst>
  </p:cSld>
  <p:clrMapOvr>
    <a:masterClrMapping/>
  </p:clrMapOvr>
  <p:transition spd="slow" advClick="0" advTm="2000"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92233139"/>
      </p:ext>
    </p:extLst>
  </p:cSld>
  <p:clrMapOvr>
    <a:masterClrMapping/>
  </p:clrMapOvr>
  <p:transition spd="slow" advClick="0" advTm="2000"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9985100"/>
      </p:ext>
    </p:extLst>
  </p:cSld>
  <p:clrMapOvr>
    <a:masterClrMapping/>
  </p:clrMapOvr>
  <p:transition spd="slow" advClick="0" advTm="2000">
    <p:rand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68498178"/>
      </p:ext>
    </p:extLst>
  </p:cSld>
  <p:clrMapOvr>
    <a:masterClrMapping/>
  </p:clrMapOvr>
  <p:transition spd="slow" advClick="0" advTm="2000"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1679371"/>
      </p:ext>
    </p:extLst>
  </p:cSld>
  <p:clrMapOvr>
    <a:masterClrMapping/>
  </p:clrMapOvr>
  <p:transition spd="slow" advClick="0" advTm="2000">
    <p:rand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0827338"/>
      </p:ext>
    </p:extLst>
  </p:cSld>
  <p:clrMapOvr>
    <a:masterClrMapping/>
  </p:clrMapOvr>
  <p:transition spd="slow" advClick="0" advTm="2000">
    <p:rand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377613"/>
      </p:ext>
    </p:extLst>
  </p:cSld>
  <p:clrMapOvr>
    <a:masterClrMapping/>
  </p:clrMapOvr>
  <p:transition spd="slow" advClick="0" advTm="2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8483836"/>
      </p:ext>
    </p:extLst>
  </p:cSld>
  <p:clrMapOvr>
    <a:masterClrMapping/>
  </p:clrMapOvr>
  <p:transition spd="slow" advClick="0" advTm="2000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9157961"/>
      </p:ext>
    </p:extLst>
  </p:cSld>
  <p:clrMapOvr>
    <a:masterClrMapping/>
  </p:clrMapOvr>
  <p:transition spd="slow" advClick="0" advTm="2000"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46603826"/>
      </p:ext>
    </p:extLst>
  </p:cSld>
  <p:clrMapOvr>
    <a:masterClrMapping/>
  </p:clrMapOvr>
  <p:transition spd="slow" advClick="0" advTm="2000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1451189"/>
      </p:ext>
    </p:extLst>
  </p:cSld>
  <p:clrMapOvr>
    <a:masterClrMapping/>
  </p:clrMapOvr>
  <p:transition spd="slow" advClick="0" advTm="2000"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20824478"/>
      </p:ext>
    </p:extLst>
  </p:cSld>
  <p:clrMapOvr>
    <a:masterClrMapping/>
  </p:clrMapOvr>
  <p:transition spd="slow" advClick="0" advTm="2000"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8623075"/>
      </p:ext>
    </p:extLst>
  </p:cSld>
  <p:clrMapOvr>
    <a:masterClrMapping/>
  </p:clrMapOvr>
  <p:transition spd="slow" advClick="0" advTm="2000"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1254578"/>
      </p:ext>
    </p:extLst>
  </p:cSld>
  <p:clrMapOvr>
    <a:masterClrMapping/>
  </p:clrMapOvr>
  <p:transition spd="slow" advClick="0" advTm="2000"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290302"/>
      </p:ext>
    </p:extLst>
  </p:cSld>
  <p:clrMapOvr>
    <a:masterClrMapping/>
  </p:clrMapOvr>
  <p:transition spd="slow" advClick="0" advTm="2000">
    <p:rand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51869727"/>
      </p:ext>
    </p:extLst>
  </p:cSld>
  <p:clrMapOvr>
    <a:masterClrMapping/>
  </p:clrMapOvr>
  <p:transition spd="slow" advClick="0" advTm="2000">
    <p:rand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1888393"/>
      </p:ext>
    </p:extLst>
  </p:cSld>
  <p:clrMapOvr>
    <a:masterClrMapping/>
  </p:clrMapOvr>
  <p:transition spd="slow" advClick="0" advTm="2000">
    <p:rand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5634792"/>
      </p:ext>
    </p:extLst>
  </p:cSld>
  <p:clrMapOvr>
    <a:masterClrMapping/>
  </p:clrMapOvr>
  <p:transition spd="slow" advClick="0" advTm="2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7118995"/>
      </p:ext>
    </p:extLst>
  </p:cSld>
  <p:clrMapOvr>
    <a:masterClrMapping/>
  </p:clrMapOvr>
  <p:transition spd="slow" advClick="0" advTm="2000"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923801"/>
      </p:ext>
    </p:extLst>
  </p:cSld>
  <p:clrMapOvr>
    <a:masterClrMapping/>
  </p:clrMapOvr>
  <p:transition spd="slow" advClick="0" advTm="2000">
    <p:rand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94031901"/>
      </p:ext>
    </p:extLst>
  </p:cSld>
  <p:clrMapOvr>
    <a:masterClrMapping/>
  </p:clrMapOvr>
  <p:transition spd="slow" advClick="0" advTm="2000">
    <p:rand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7593405"/>
      </p:ext>
    </p:extLst>
  </p:cSld>
  <p:clrMapOvr>
    <a:masterClrMapping/>
  </p:clrMapOvr>
  <p:transition spd="slow" advClick="0" advTm="2000">
    <p:rand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6612675"/>
      </p:ext>
    </p:extLst>
  </p:cSld>
  <p:clrMapOvr>
    <a:masterClrMapping/>
  </p:clrMapOvr>
  <p:transition spd="slow" advClick="0" advTm="2000">
    <p:random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90709249"/>
      </p:ext>
    </p:extLst>
  </p:cSld>
  <p:clrMapOvr>
    <a:masterClrMapping/>
  </p:clrMapOvr>
  <p:transition spd="slow" advClick="0" advTm="2000">
    <p:random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049742919"/>
      </p:ext>
    </p:extLst>
  </p:cSld>
  <p:clrMapOvr>
    <a:masterClrMapping/>
  </p:clrMapOvr>
  <p:transition spd="slow" advClick="0" advTm="2000">
    <p:random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4553801"/>
      </p:ext>
    </p:extLst>
  </p:cSld>
  <p:clrMapOvr>
    <a:masterClrMapping/>
  </p:clrMapOvr>
  <p:transition spd="slow" advClick="0" advTm="2000">
    <p:random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4056857"/>
      </p:ext>
    </p:extLst>
  </p:cSld>
  <p:clrMapOvr>
    <a:masterClrMapping/>
  </p:clrMapOvr>
  <p:transition spd="slow" advClick="0" advTm="2000">
    <p:random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93784798"/>
      </p:ext>
    </p:extLst>
  </p:cSld>
  <p:clrMapOvr>
    <a:masterClrMapping/>
  </p:clrMapOvr>
  <p:transition spd="slow" advClick="0" advTm="2000">
    <p:rand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random/>
  </p:transition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2025/4/5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709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2025/4/5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753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95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040913"/>
      </p:ext>
    </p:extLst>
  </p:cSld>
  <p:clrMapOvr>
    <a:masterClrMapping/>
  </p:clrMapOvr>
  <p:transition spd="slow" advClick="0" advTm="20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8181255"/>
      </p:ext>
    </p:extLst>
  </p:cSld>
  <p:clrMapOvr>
    <a:masterClrMapping/>
  </p:clrMapOvr>
  <p:transition spd="slow" advClick="0" advTm="20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94136643"/>
      </p:ext>
    </p:extLst>
  </p:cSld>
  <p:clrMapOvr>
    <a:masterClrMapping/>
  </p:clrMapOvr>
  <p:transition spd="slow" advClick="0" advTm="2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  <p:sldLayoutId id="2147483711" r:id="rId55"/>
    <p:sldLayoutId id="2147483712" r:id="rId56"/>
    <p:sldLayoutId id="2147483713" r:id="rId57"/>
    <p:sldLayoutId id="2147483652" r:id="rId58"/>
    <p:sldLayoutId id="2147483653" r:id="rId59"/>
    <p:sldLayoutId id="2147483654" r:id="rId60"/>
    <p:sldLayoutId id="2147483655" r:id="rId61"/>
    <p:sldLayoutId id="2147483656" r:id="rId62"/>
    <p:sldLayoutId id="2147483657" r:id="rId63"/>
    <p:sldLayoutId id="2147483658" r:id="rId64"/>
    <p:sldLayoutId id="2147483659" r:id="rId65"/>
  </p:sldLayoutIdLst>
  <p:transition spd="slow" advClick="0" advTm="2000">
    <p:random/>
  </p:transition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6962140" y="4697730"/>
            <a:ext cx="227330" cy="227330"/>
          </a:xfrm>
          <a:prstGeom prst="ellipse">
            <a:avLst/>
          </a:prstGeom>
          <a:solidFill>
            <a:srgbClr val="D1E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573768" y="1658985"/>
            <a:ext cx="303844" cy="303844"/>
          </a:xfrm>
          <a:prstGeom prst="ellipse">
            <a:avLst/>
          </a:prstGeom>
          <a:solidFill>
            <a:srgbClr val="D1E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0578" y="507421"/>
            <a:ext cx="7862844" cy="4129557"/>
          </a:xfrm>
          <a:prstGeom prst="rect">
            <a:avLst/>
          </a:prstGeom>
          <a:solidFill>
            <a:schemeClr val="bg1"/>
          </a:solidFill>
          <a:ln w="571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675255" y="675640"/>
            <a:ext cx="3793490" cy="3793490"/>
          </a:xfrm>
          <a:prstGeom prst="ellipse">
            <a:avLst/>
          </a:prstGeom>
          <a:solidFill>
            <a:srgbClr val="5F76A3"/>
          </a:solidFill>
          <a:ln>
            <a:noFill/>
          </a:ln>
          <a:effectLst>
            <a:outerShdw blurRad="254000" dist="190500" dir="81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873735" y="2148293"/>
            <a:ext cx="779944" cy="779944"/>
          </a:xfrm>
          <a:prstGeom prst="ellipse">
            <a:avLst/>
          </a:prstGeom>
          <a:solidFill>
            <a:srgbClr val="5F76A3"/>
          </a:solidFill>
          <a:ln>
            <a:noFill/>
          </a:ln>
          <a:effectLst>
            <a:outerShdw blurRad="203200" dist="127000" dir="81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567323" y="3924112"/>
            <a:ext cx="302085" cy="302085"/>
          </a:xfrm>
          <a:prstGeom prst="ellipse">
            <a:avLst/>
          </a:prstGeom>
          <a:solidFill>
            <a:srgbClr val="D1E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400614" y="2760247"/>
            <a:ext cx="534585" cy="534585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440547" y="1949471"/>
            <a:ext cx="414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人口普查管理系统</a:t>
            </a:r>
          </a:p>
        </p:txBody>
      </p:sp>
      <p:sp>
        <p:nvSpPr>
          <p:cNvPr id="87" name="矩形 86"/>
          <p:cNvSpPr/>
          <p:nvPr/>
        </p:nvSpPr>
        <p:spPr>
          <a:xfrm>
            <a:off x="2624398" y="2640700"/>
            <a:ext cx="3895204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答辩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321310" y="-281305"/>
            <a:ext cx="1410970" cy="1412240"/>
            <a:chOff x="304799" y="673100"/>
            <a:chExt cx="4000500" cy="4000499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799" y="673100"/>
              <a:ext cx="4000500" cy="4000499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1F3F2"/>
                </a:gs>
                <a:gs pos="55000">
                  <a:srgbClr val="F1F3F2"/>
                </a:gs>
                <a:gs pos="100000">
                  <a:srgbClr val="B2B2B2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48930" y="-327025"/>
            <a:ext cx="1426210" cy="1427480"/>
            <a:chOff x="304799" y="673100"/>
            <a:chExt cx="4000500" cy="4000499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799" y="673100"/>
              <a:ext cx="4000500" cy="4000499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1F3F2"/>
                </a:gs>
                <a:gs pos="55000">
                  <a:srgbClr val="F1F3F2"/>
                </a:gs>
                <a:gs pos="100000">
                  <a:srgbClr val="B2B2B2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5F7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2594610" y="3950335"/>
            <a:ext cx="363220" cy="3632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605790" y="2853690"/>
            <a:ext cx="1980565" cy="2155190"/>
            <a:chOff x="-727" y="3040"/>
            <a:chExt cx="2766" cy="3009"/>
          </a:xfrm>
        </p:grpSpPr>
        <p:grpSp>
          <p:nvGrpSpPr>
            <p:cNvPr id="6" name="组合 5"/>
            <p:cNvGrpSpPr/>
            <p:nvPr/>
          </p:nvGrpSpPr>
          <p:grpSpPr>
            <a:xfrm>
              <a:off x="-727" y="3040"/>
              <a:ext cx="2766" cy="2768"/>
              <a:chOff x="304799" y="673100"/>
              <a:chExt cx="4000500" cy="4000499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799" y="673100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1F3F2"/>
                  </a:gs>
                  <a:gs pos="55000">
                    <a:srgbClr val="F1F3F2"/>
                  </a:gs>
                  <a:gs pos="100000">
                    <a:srgbClr val="B2B2B2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5F75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90" y="5179"/>
              <a:ext cx="869" cy="870"/>
              <a:chOff x="304799" y="673100"/>
              <a:chExt cx="4000500" cy="4000499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799" y="673100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1F3F2"/>
                  </a:gs>
                  <a:gs pos="55000">
                    <a:srgbClr val="F1F3F2"/>
                  </a:gs>
                  <a:gs pos="100000">
                    <a:srgbClr val="B2B2B2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3" y="760408"/>
                <a:ext cx="3825873" cy="3825877"/>
              </a:xfrm>
              <a:prstGeom prst="ellipse">
                <a:avLst/>
              </a:prstGeom>
              <a:solidFill>
                <a:srgbClr val="D1E3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6" grpId="0" animBg="1"/>
      <p:bldP spid="46" grpId="1" animBg="1"/>
      <p:bldP spid="24" grpId="0" animBg="1"/>
      <p:bldP spid="24" grpId="1" animBg="1"/>
      <p:bldP spid="37" grpId="0" bldLvl="0" animBg="1"/>
      <p:bldP spid="37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5" grpId="0"/>
      <p:bldP spid="85" grpId="1"/>
      <p:bldP spid="87" grpId="0"/>
      <p:bldP spid="87" grpId="1"/>
      <p:bldP spid="25" grpId="0" animBg="1"/>
      <p:bldP spid="2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/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/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340" y="219392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/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登录模块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/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65186" y="1355090"/>
            <a:ext cx="3264747" cy="2931160"/>
            <a:chOff x="1350" y="2134"/>
            <a:chExt cx="5900" cy="4616"/>
          </a:xfrm>
        </p:grpSpPr>
        <p:grpSp>
          <p:nvGrpSpPr>
            <p:cNvPr id="9" name="组合 8"/>
            <p:cNvGrpSpPr/>
            <p:nvPr/>
          </p:nvGrpSpPr>
          <p:grpSpPr>
            <a:xfrm>
              <a:off x="1350" y="2134"/>
              <a:ext cx="5900" cy="4616"/>
              <a:chOff x="1350" y="2134"/>
              <a:chExt cx="5900" cy="4616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350" y="2134"/>
                <a:ext cx="5900" cy="46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76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 dirty="0">
                  <a:cs typeface="+mn-ea"/>
                  <a:sym typeface="+mn-lt"/>
                </a:endParaRPr>
              </a:p>
            </p:txBody>
          </p:sp>
          <p:pic>
            <p:nvPicPr>
              <p:cNvPr id="2" name="图形 29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78" y="2639"/>
                <a:ext cx="624" cy="624"/>
              </a:xfrm>
              <a:prstGeom prst="rect">
                <a:avLst/>
              </a:prstGeom>
            </p:spPr>
          </p:pic>
        </p:grpSp>
        <p:grpSp>
          <p:nvGrpSpPr>
            <p:cNvPr id="5" name="组合 4"/>
            <p:cNvGrpSpPr/>
            <p:nvPr/>
          </p:nvGrpSpPr>
          <p:grpSpPr>
            <a:xfrm>
              <a:off x="1350" y="3524"/>
              <a:ext cx="5864" cy="2617"/>
              <a:chOff x="1350" y="3524"/>
              <a:chExt cx="5864" cy="261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2115" y="3978"/>
                <a:ext cx="4469" cy="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350" y="3524"/>
                <a:ext cx="5864" cy="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b="1" dirty="0">
                    <a:solidFill>
                      <a:srgbClr val="5F76A3"/>
                    </a:solidFill>
                    <a:cs typeface="+mn-ea"/>
                    <a:sym typeface="+mn-lt"/>
                  </a:rPr>
                  <a:t>登录模块：</a:t>
                </a:r>
                <a:endParaRPr lang="en-US" altLang="zh-CN" b="1" dirty="0">
                  <a:solidFill>
                    <a:srgbClr val="5F76A3"/>
                  </a:solidFill>
                  <a:cs typeface="+mn-ea"/>
                  <a:sym typeface="+mn-lt"/>
                </a:endParaRPr>
              </a:p>
              <a:p>
                <a:pPr algn="l"/>
                <a:r>
                  <a:rPr lang="en-US" altLang="zh-CN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void</a:t>
                </a:r>
                <a:r>
                  <a:rPr lang="zh-CN" altLang="en-US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定义函数</a:t>
                </a:r>
                <a:r>
                  <a:rPr lang="en-US" altLang="zh-CN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password</a:t>
                </a:r>
                <a:r>
                  <a:rPr lang="zh-CN" altLang="en-US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和</a:t>
                </a:r>
                <a:r>
                  <a:rPr lang="en-US" altLang="zh-CN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register-user;Printf</a:t>
                </a:r>
                <a:r>
                  <a:rPr lang="zh-CN" altLang="en-US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函数为输入函数，输入括号里面的字；</a:t>
                </a:r>
                <a:r>
                  <a:rPr lang="en-US" altLang="zh-CN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scanf</a:t>
                </a:r>
                <a:r>
                  <a:rPr lang="zh-CN" altLang="en-US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函数扫描所输入的值；</a:t>
                </a:r>
                <a:r>
                  <a:rPr lang="en-US" altLang="zh-CN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FILE *file = fopen</a:t>
                </a:r>
                <a:r>
                  <a:rPr lang="zh-CN" altLang="en-US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打开文件；</a:t>
                </a:r>
                <a:r>
                  <a:rPr lang="en-US" altLang="zh-CN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fprintf</a:t>
                </a:r>
                <a:r>
                  <a:rPr lang="zh-CN" altLang="en-US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函数写入文件；</a:t>
                </a:r>
                <a:r>
                  <a:rPr lang="en-US" altLang="zh-CN" sz="1400" b="1" dirty="0">
                    <a:solidFill>
                      <a:srgbClr val="5F75A3"/>
                    </a:solidFill>
                    <a:cs typeface="+mn-ea"/>
                    <a:sym typeface="+mn-lt"/>
                  </a:rPr>
                  <a:t>fclose</a:t>
                </a:r>
                <a:r>
                  <a:rPr lang="zh-CN" altLang="en-US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（</a:t>
                </a:r>
                <a:r>
                  <a:rPr lang="en-US" altLang="zh-CN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file</a:t>
                </a:r>
                <a:r>
                  <a:rPr lang="zh-CN" altLang="en-US" sz="1400" b="1" dirty="0">
                    <a:solidFill>
                      <a:srgbClr val="5F76A3"/>
                    </a:solidFill>
                    <a:cs typeface="+mn-ea"/>
                    <a:sym typeface="+mn-lt"/>
                  </a:rPr>
                  <a:t>）函数关闭文件。</a:t>
                </a:r>
                <a:endParaRPr lang="en-US" altLang="zh-CN" sz="1400" b="1" dirty="0">
                  <a:solidFill>
                    <a:srgbClr val="5F76A3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D9FCB4D-03C5-2671-7B79-21B3D8B72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82" y="1019454"/>
            <a:ext cx="2278101" cy="34305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5D7A3B-1557-B0B0-5849-077CDDB3D5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72" y="884407"/>
            <a:ext cx="2773380" cy="36635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F60259-ED53-129B-32D7-6F6C25570B23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讲解人：涂家乐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C5AB4-1E1C-1901-4416-E5A3D3F91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ADDF7996-6D92-E286-FFD9-9BF74CE2ECC0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3346DDAF-50DF-0492-9488-3928C04620AD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FDDB1C1-D288-D5E6-D4C9-2A8F6D0E1B4D}"/>
              </a:ext>
            </a:extLst>
          </p:cNvPr>
          <p:cNvSpPr/>
          <p:nvPr/>
        </p:nvSpPr>
        <p:spPr>
          <a:xfrm>
            <a:off x="180340" y="235893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A7678E8-AFDB-DFD1-8AA5-AF2A70AD4935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52BC8A6-B88F-FDE2-3620-126FB74DBACA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E4B072B-04A6-C6DD-E2C7-30F89CFD896A}"/>
              </a:ext>
            </a:extLst>
          </p:cNvPr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3660771-BB99-E48F-6E60-5903C2D15E4B}"/>
                </a:ext>
              </a:extLst>
            </p:cNvPr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登录模块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7B19A67-3FD9-5750-4B36-DAD48CC09031}"/>
                </a:ext>
              </a:extLst>
            </p:cNvPr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33D8F27F-057C-98CF-7CDD-935037858366}"/>
                  </a:ext>
                </a:extLst>
              </p:cNvPr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574A6703-6507-600C-C7FE-85DE70852D58}"/>
                  </a:ext>
                </a:extLst>
              </p:cNvPr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918BCC8-6B5F-A250-B399-9D063778C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" y="697074"/>
            <a:ext cx="6200078" cy="25249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BA36CF-C372-6459-8F77-CFA869EF1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3" y="3251759"/>
            <a:ext cx="2573098" cy="15974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025D6E-841A-761F-4517-C5C96DBE6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72" y="3683065"/>
            <a:ext cx="2832864" cy="11429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F40DFA-B108-5868-C0DF-0EF55272E532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讲解人：涂家乐</a:t>
            </a:r>
          </a:p>
        </p:txBody>
      </p:sp>
    </p:spTree>
    <p:extLst>
      <p:ext uri="{BB962C8B-B14F-4D97-AF65-F5344CB8AC3E}">
        <p14:creationId xmlns:p14="http://schemas.microsoft.com/office/powerpoint/2010/main" val="855370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56A31-E3A0-2F4C-12CA-796B37C2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56888188-064F-2753-8DF0-EF83DD8BF4C6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61F215D1-749B-7025-2FE1-D8737F2AF71E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EEAE2CA-4365-42E1-A4FF-CB080C347F3E}"/>
              </a:ext>
            </a:extLst>
          </p:cNvPr>
          <p:cNvSpPr/>
          <p:nvPr/>
        </p:nvSpPr>
        <p:spPr>
          <a:xfrm>
            <a:off x="197325" y="265112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766604A-A00E-F78F-403E-8FB7FC292FD5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71D540E-6175-1E80-759D-D124CFD529E3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D2ECD09-CCE2-98A8-A6E7-99935A04D14D}"/>
              </a:ext>
            </a:extLst>
          </p:cNvPr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94C2EB2-A475-AA89-7FB7-E054EE6CCAE6}"/>
                </a:ext>
              </a:extLst>
            </p:cNvPr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查询模块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98542F0-5FBA-95DF-A5F1-17FBD0695BAD}"/>
                </a:ext>
              </a:extLst>
            </p:cNvPr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CEF9A234-1303-D12B-F8AA-F4A48461C3B6}"/>
                  </a:ext>
                </a:extLst>
              </p:cNvPr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520F713D-9B5A-5C77-F78C-EAD811B533B0}"/>
                  </a:ext>
                </a:extLst>
              </p:cNvPr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0A32DDC3-FA68-F206-7B67-766F0EE24E06}"/>
              </a:ext>
            </a:extLst>
          </p:cNvPr>
          <p:cNvSpPr txBox="1"/>
          <p:nvPr/>
        </p:nvSpPr>
        <p:spPr>
          <a:xfrm>
            <a:off x="392467" y="1859480"/>
            <a:ext cx="461665" cy="2358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人口记录查询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74B118-4CB5-72E0-CD3A-37E942D4C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25" y="265112"/>
            <a:ext cx="8093584" cy="461327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8BFF653-05A3-288A-CB15-D48A2ADF1CFC}"/>
              </a:ext>
            </a:extLst>
          </p:cNvPr>
          <p:cNvGrpSpPr/>
          <p:nvPr/>
        </p:nvGrpSpPr>
        <p:grpSpPr>
          <a:xfrm>
            <a:off x="3810000" y="530860"/>
            <a:ext cx="1829435" cy="400050"/>
            <a:chOff x="5698" y="531"/>
            <a:chExt cx="2881" cy="63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08F2A13-9419-7E5E-4EA6-30B6E0819613}"/>
                </a:ext>
              </a:extLst>
            </p:cNvPr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查询模块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BC9F510-74EB-F329-3FC5-C04C74062D19}"/>
                </a:ext>
              </a:extLst>
            </p:cNvPr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E2109537-7053-8F35-08AD-C32F1391961C}"/>
                  </a:ext>
                </a:extLst>
              </p:cNvPr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F807AE26-96B8-D848-1523-B1B180ECAB05}"/>
                  </a:ext>
                </a:extLst>
              </p:cNvPr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DEC4D00-1BD7-47BD-87D9-436183215519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讲解人：涂家乐</a:t>
            </a:r>
          </a:p>
        </p:txBody>
      </p:sp>
    </p:spTree>
    <p:extLst>
      <p:ext uri="{BB962C8B-B14F-4D97-AF65-F5344CB8AC3E}">
        <p14:creationId xmlns:p14="http://schemas.microsoft.com/office/powerpoint/2010/main" val="2698757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A91DC-B390-CF41-D8C7-067C5B434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91212391-1069-D4A4-B26C-57A57698871B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502FF6EC-F69F-7697-A7D5-73D4F88C5481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B47F0F8-B5D0-9033-0026-838C34F89C7E}"/>
              </a:ext>
            </a:extLst>
          </p:cNvPr>
          <p:cNvSpPr/>
          <p:nvPr/>
        </p:nvSpPr>
        <p:spPr>
          <a:xfrm>
            <a:off x="169387" y="265112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1DEA250-98F6-6381-293E-5AFE9A19C848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52514EB-2A6C-680B-6853-ADAE0F25789A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5D927D6-BFFA-C26C-28F6-9AD6AFDBD6DA}"/>
              </a:ext>
            </a:extLst>
          </p:cNvPr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EE604E8-2FAE-7982-0B7C-BAB489252749}"/>
                </a:ext>
              </a:extLst>
            </p:cNvPr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查询模块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CC0E735-0EB2-C825-8F11-F47BE8350649}"/>
                </a:ext>
              </a:extLst>
            </p:cNvPr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C6D17F14-7B8B-BB24-45CA-B880CEEE3FFF}"/>
                  </a:ext>
                </a:extLst>
              </p:cNvPr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51431DC5-6C95-1267-3FE6-057634979B70}"/>
                  </a:ext>
                </a:extLst>
              </p:cNvPr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5F4C1EE-9884-136F-7C60-84A313DF90EA}"/>
              </a:ext>
            </a:extLst>
          </p:cNvPr>
          <p:cNvGrpSpPr/>
          <p:nvPr/>
        </p:nvGrpSpPr>
        <p:grpSpPr>
          <a:xfrm>
            <a:off x="183175" y="697867"/>
            <a:ext cx="3593012" cy="359103"/>
            <a:chOff x="1212" y="3612"/>
            <a:chExt cx="3761" cy="170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4A9D2FC-7E7A-07DE-80DF-976E6269FBB8}"/>
                </a:ext>
              </a:extLst>
            </p:cNvPr>
            <p:cNvSpPr/>
            <p:nvPr/>
          </p:nvSpPr>
          <p:spPr>
            <a:xfrm>
              <a:off x="1212" y="3612"/>
              <a:ext cx="3761" cy="1668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C4509F-4F6D-5A98-4923-CF29D826EB67}"/>
                </a:ext>
              </a:extLst>
            </p:cNvPr>
            <p:cNvSpPr/>
            <p:nvPr/>
          </p:nvSpPr>
          <p:spPr>
            <a:xfrm>
              <a:off x="1376" y="3720"/>
              <a:ext cx="3434" cy="1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人口记录查询：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(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按姓名查找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)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B470EA90-D676-F848-E5DE-46B973A9DE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7" y="1025955"/>
            <a:ext cx="8783319" cy="129842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5AB939F-8CE1-4AFB-E41E-12F327F98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5" y="3470359"/>
            <a:ext cx="8783318" cy="1408028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0C21F66C-B1C0-BC57-E50D-8757A6211B4B}"/>
              </a:ext>
            </a:extLst>
          </p:cNvPr>
          <p:cNvGrpSpPr/>
          <p:nvPr/>
        </p:nvGrpSpPr>
        <p:grpSpPr>
          <a:xfrm>
            <a:off x="183175" y="3119049"/>
            <a:ext cx="3593012" cy="359103"/>
            <a:chOff x="1212" y="3612"/>
            <a:chExt cx="3761" cy="170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6A25176-EDC3-6C6F-0D99-5BAA2B5A19A5}"/>
                </a:ext>
              </a:extLst>
            </p:cNvPr>
            <p:cNvSpPr/>
            <p:nvPr/>
          </p:nvSpPr>
          <p:spPr>
            <a:xfrm>
              <a:off x="1212" y="3612"/>
              <a:ext cx="3761" cy="1668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91B2A57-13C8-8F12-398E-7865B42D3399}"/>
                </a:ext>
              </a:extLst>
            </p:cNvPr>
            <p:cNvSpPr/>
            <p:nvPr/>
          </p:nvSpPr>
          <p:spPr>
            <a:xfrm>
              <a:off x="1376" y="3720"/>
              <a:ext cx="3434" cy="1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人口记录查询：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(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按身份证查找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)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1E7E24D-A64B-67A5-9BC2-5E8584541FD0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讲解人：涂家乐</a:t>
            </a:r>
          </a:p>
        </p:txBody>
      </p:sp>
    </p:spTree>
    <p:extLst>
      <p:ext uri="{BB962C8B-B14F-4D97-AF65-F5344CB8AC3E}">
        <p14:creationId xmlns:p14="http://schemas.microsoft.com/office/powerpoint/2010/main" val="1822746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/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/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7325" y="265112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/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查询模块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/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F9D3C11F-7848-ED28-2CB3-41D1D24AF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94" y="265112"/>
            <a:ext cx="7981551" cy="461327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36CDF28-154C-3E25-EBB6-FC496409B0CE}"/>
              </a:ext>
            </a:extLst>
          </p:cNvPr>
          <p:cNvSpPr txBox="1"/>
          <p:nvPr/>
        </p:nvSpPr>
        <p:spPr>
          <a:xfrm>
            <a:off x="392467" y="1878530"/>
            <a:ext cx="461665" cy="2358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收支记录查询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9AB773-5993-5DB6-F8BF-050E78CBF9AF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讲解人：涂家乐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D8B21-1C20-CB5A-B243-C274F0E16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B3BB3155-922A-19CB-6289-1B8117DE57A6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A995F848-9C73-2BE8-6095-B918D61D6156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702BE0E-DF1F-E456-3B56-0A3BC584583C}"/>
              </a:ext>
            </a:extLst>
          </p:cNvPr>
          <p:cNvSpPr/>
          <p:nvPr/>
        </p:nvSpPr>
        <p:spPr>
          <a:xfrm>
            <a:off x="169387" y="265112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8690357-4223-8D77-547E-4B9FC532CE4F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5A0130E-4746-6438-9A97-F1E4D12270EA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B708F48-9C22-84A0-5E3B-20C2FA8FE897}"/>
              </a:ext>
            </a:extLst>
          </p:cNvPr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8A43135-A6AE-11D0-608E-264ACE9394B7}"/>
                </a:ext>
              </a:extLst>
            </p:cNvPr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查询模块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D4E424A-4336-36EB-CFFD-51D1E630E734}"/>
                </a:ext>
              </a:extLst>
            </p:cNvPr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FE649D14-04AB-1A0B-FE6E-D852F9BDB11B}"/>
                  </a:ext>
                </a:extLst>
              </p:cNvPr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902FFF6F-40EE-836E-8497-FD17400B33E9}"/>
                  </a:ext>
                </a:extLst>
              </p:cNvPr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639D10B-869C-D270-6187-4BF41A1BBDA2}"/>
              </a:ext>
            </a:extLst>
          </p:cNvPr>
          <p:cNvGrpSpPr/>
          <p:nvPr/>
        </p:nvGrpSpPr>
        <p:grpSpPr>
          <a:xfrm>
            <a:off x="183175" y="697867"/>
            <a:ext cx="3593012" cy="359103"/>
            <a:chOff x="1212" y="3612"/>
            <a:chExt cx="3761" cy="170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A81EFCD-75B3-866C-9CB6-5E03724B2F33}"/>
                </a:ext>
              </a:extLst>
            </p:cNvPr>
            <p:cNvSpPr/>
            <p:nvPr/>
          </p:nvSpPr>
          <p:spPr>
            <a:xfrm>
              <a:off x="1212" y="3612"/>
              <a:ext cx="3761" cy="1668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83010E9-0EA1-EB33-0445-AE93B9CED9E0}"/>
                </a:ext>
              </a:extLst>
            </p:cNvPr>
            <p:cNvSpPr/>
            <p:nvPr/>
          </p:nvSpPr>
          <p:spPr>
            <a:xfrm>
              <a:off x="1376" y="3720"/>
              <a:ext cx="3434" cy="1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收支记录查询：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(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按姓名查找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)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08CAC64F-1024-9980-439A-257982FE0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7" y="1045122"/>
            <a:ext cx="8783320" cy="142714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7A9E108C-3C4A-0E5B-FC83-8F0A03C2A3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9" y="3608898"/>
            <a:ext cx="8791582" cy="127338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CD58515-2B44-E500-26D1-6BBF8DFFF32E}"/>
              </a:ext>
            </a:extLst>
          </p:cNvPr>
          <p:cNvGrpSpPr/>
          <p:nvPr/>
        </p:nvGrpSpPr>
        <p:grpSpPr>
          <a:xfrm>
            <a:off x="165257" y="3266301"/>
            <a:ext cx="3593012" cy="359103"/>
            <a:chOff x="1212" y="3612"/>
            <a:chExt cx="3761" cy="170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A50F2E1-D5ED-7A00-9EB7-D2C79142EA03}"/>
                </a:ext>
              </a:extLst>
            </p:cNvPr>
            <p:cNvSpPr/>
            <p:nvPr/>
          </p:nvSpPr>
          <p:spPr>
            <a:xfrm>
              <a:off x="1212" y="3612"/>
              <a:ext cx="3761" cy="1668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ABEA1F4-E12F-464C-346F-F50B0FCC5C00}"/>
                </a:ext>
              </a:extLst>
            </p:cNvPr>
            <p:cNvSpPr/>
            <p:nvPr/>
          </p:nvSpPr>
          <p:spPr>
            <a:xfrm>
              <a:off x="1376" y="3720"/>
              <a:ext cx="3434" cy="1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收支记录查询：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(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按身份证查找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)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AB5EEB3-1182-ECCA-A8E0-26B8086A5B86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讲解人：涂家乐</a:t>
            </a:r>
          </a:p>
        </p:txBody>
      </p:sp>
    </p:spTree>
    <p:extLst>
      <p:ext uri="{BB962C8B-B14F-4D97-AF65-F5344CB8AC3E}">
        <p14:creationId xmlns:p14="http://schemas.microsoft.com/office/powerpoint/2010/main" val="2998485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/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/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/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新增模块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/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>
            <a:off x="180340" y="1449889"/>
            <a:ext cx="30360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spc="600" dirty="0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人口和收支录入：</a:t>
            </a:r>
            <a:endParaRPr lang="en-US" altLang="zh-CN" sz="1600" b="1" spc="600" dirty="0">
              <a:solidFill>
                <a:srgbClr val="5F76A3"/>
              </a:solidFill>
              <a:latin typeface="+mj-ea"/>
              <a:ea typeface="+mj-ea"/>
              <a:cs typeface="+mn-ea"/>
              <a:sym typeface="+mn-lt"/>
            </a:endParaRPr>
          </a:p>
          <a:p>
            <a:r>
              <a:rPr lang="en-US" altLang="zh-CN" sz="1600" b="1" spc="600" dirty="0" err="1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memset</a:t>
            </a:r>
            <a:r>
              <a:rPr lang="zh-CN" altLang="en-US" sz="1600" b="1" spc="600" dirty="0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函数将</a:t>
            </a:r>
            <a:r>
              <a:rPr lang="en-US" altLang="zh-CN" sz="1600" b="1" spc="600" dirty="0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p1</a:t>
            </a:r>
            <a:r>
              <a:rPr lang="zh-CN" altLang="en-US" sz="1600" b="1" spc="600" dirty="0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所指向的内存空间数据转换为</a:t>
            </a:r>
            <a:r>
              <a:rPr lang="en-US" altLang="zh-CN" sz="1600" b="1" spc="600" dirty="0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0</a:t>
            </a:r>
            <a:r>
              <a:rPr lang="zh-CN" altLang="en-US" sz="1600" b="1" spc="600" dirty="0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，大小由</a:t>
            </a:r>
            <a:r>
              <a:rPr lang="en-US" altLang="zh-CN" sz="1600" b="1" spc="600" dirty="0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struct </a:t>
            </a:r>
            <a:r>
              <a:rPr lang="en-US" altLang="zh-CN" sz="1600" b="1" spc="600" dirty="0" err="1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pepoinfor</a:t>
            </a:r>
            <a:r>
              <a:rPr lang="zh-CN" altLang="en-US" sz="1600" b="1" spc="600" dirty="0">
                <a:solidFill>
                  <a:srgbClr val="5F76A3"/>
                </a:solidFill>
                <a:latin typeface="+mj-ea"/>
                <a:ea typeface="+mj-ea"/>
                <a:cs typeface="+mn-ea"/>
                <a:sym typeface="+mn-lt"/>
              </a:rPr>
              <a:t>决定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09A1EC-84BF-6271-5535-4F87098EE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81" y="993098"/>
            <a:ext cx="2400190" cy="26182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CA7A23-410A-2A87-883B-4029F68F4D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11" y="1228708"/>
            <a:ext cx="2584747" cy="22437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88D224-788E-AA00-8AAA-0FA7A9DB1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79" y="3611704"/>
            <a:ext cx="1706663" cy="12651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814C72C-58BC-054F-D164-C45FDDBD2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08" y="3514716"/>
            <a:ext cx="1966084" cy="13620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E050117-BF08-7C8E-4321-5F4C4B2B0640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讲解人：韩利军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/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/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340" y="265112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/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显示模块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/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30112" y="771590"/>
            <a:ext cx="8052990" cy="701675"/>
            <a:chOff x="983" y="2307"/>
            <a:chExt cx="12047" cy="1105"/>
          </a:xfrm>
        </p:grpSpPr>
        <p:sp>
          <p:nvSpPr>
            <p:cNvPr id="9" name="矩形 8"/>
            <p:cNvSpPr/>
            <p:nvPr/>
          </p:nvSpPr>
          <p:spPr>
            <a:xfrm>
              <a:off x="983" y="2882"/>
              <a:ext cx="12047" cy="53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定义一个指针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pepole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类型的指针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p1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并把它指向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head1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；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switch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函数是选择函数；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goto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printinfor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打印你所输出的信息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83" y="2307"/>
              <a:ext cx="2710" cy="72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5F76A3"/>
                  </a:solidFill>
                  <a:cs typeface="+mn-ea"/>
                  <a:sym typeface="+mn-lt"/>
                </a:rPr>
                <a:t>人口信息显示：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AE8D26A2-B084-FFDD-35ED-2DDEA109B1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" y="4327119"/>
            <a:ext cx="3992316" cy="55973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AF1F5D4-54CC-535D-3C6C-B12694206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9" y="1543240"/>
            <a:ext cx="6398714" cy="27584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578BAA-DC0B-2572-3AA2-8CC39714259A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讲解人：韩利军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53A75-8965-2A35-F94D-E6D7C231A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2FB687A2-C676-915E-8C56-4930E1C58DB6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A89EA51F-D38B-7B6E-80F8-A323E5534A81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59ED70-EAE2-A342-9CC2-60EC65408F5A}"/>
              </a:ext>
            </a:extLst>
          </p:cNvPr>
          <p:cNvSpPr/>
          <p:nvPr/>
        </p:nvSpPr>
        <p:spPr>
          <a:xfrm>
            <a:off x="199933" y="265112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DE7EED3-F868-12DB-91B8-4C0E25168540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A3148BF-76A5-AE27-4448-482EC92B7608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0B10A19-DAE3-DDC6-BD46-FCEA5EDBBDAF}"/>
              </a:ext>
            </a:extLst>
          </p:cNvPr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ACE1455-C7E4-56A3-70BD-49F4F8E9A4C4}"/>
                </a:ext>
              </a:extLst>
            </p:cNvPr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显示模块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A886DC5-E1CF-ECD6-FEC5-8C70A090149B}"/>
                </a:ext>
              </a:extLst>
            </p:cNvPr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D051F752-41CF-5563-F2C1-F7845B69DC7D}"/>
                  </a:ext>
                </a:extLst>
              </p:cNvPr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7CE65FE4-8997-922D-4E38-06F9818F5CA3}"/>
                  </a:ext>
                </a:extLst>
              </p:cNvPr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BBC0BDB-64D0-004A-BED6-52D6A6932601}"/>
              </a:ext>
            </a:extLst>
          </p:cNvPr>
          <p:cNvGrpSpPr/>
          <p:nvPr/>
        </p:nvGrpSpPr>
        <p:grpSpPr>
          <a:xfrm>
            <a:off x="290729" y="513725"/>
            <a:ext cx="8687752" cy="1298170"/>
            <a:chOff x="881" y="2088"/>
            <a:chExt cx="12220" cy="373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8D208A4-9747-8E4C-F67B-A8621A682EE8}"/>
                </a:ext>
              </a:extLst>
            </p:cNvPr>
            <p:cNvSpPr/>
            <p:nvPr/>
          </p:nvSpPr>
          <p:spPr>
            <a:xfrm>
              <a:off x="1054" y="3266"/>
              <a:ext cx="12047" cy="256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定义一个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money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类型的指针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p2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并把它指向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head2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；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income+=p2-&gt;amount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是</a:t>
              </a:r>
              <a:r>
                <a:rPr kumimoji="0" lang="zh-CN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Menlo"/>
                </a:rPr>
                <a:t>将p2指向结构体中amount成员的值累加到income上</a:t>
              </a:r>
              <a:r>
                <a:rPr kumimoji="0" lang="zh-CN" altLang="zh-CN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2BE3AF5-BD76-0C98-E452-A2BD0134F8FD}"/>
                </a:ext>
              </a:extLst>
            </p:cNvPr>
            <p:cNvSpPr/>
            <p:nvPr/>
          </p:nvSpPr>
          <p:spPr>
            <a:xfrm>
              <a:off x="881" y="2088"/>
              <a:ext cx="2710" cy="72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5F76A3"/>
                  </a:solidFill>
                  <a:cs typeface="+mn-ea"/>
                  <a:sym typeface="+mn-lt"/>
                </a:rPr>
                <a:t>收入信息显示：</a:t>
              </a:r>
            </a:p>
          </p:txBody>
        </p:sp>
      </p:grpSp>
      <p:pic>
        <p:nvPicPr>
          <p:cNvPr id="59" name="图片 58">
            <a:extLst>
              <a:ext uri="{FF2B5EF4-FFF2-40B4-BE49-F238E27FC236}">
                <a16:creationId xmlns:a16="http://schemas.microsoft.com/office/drawing/2014/main" id="{402ED207-92B1-8A5A-A95A-3F54D9DD13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11" y="4115578"/>
            <a:ext cx="4104357" cy="757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FD3135-01AF-5B8F-296A-F9FCB07F2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3" y="1586453"/>
            <a:ext cx="4629554" cy="32682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191E757-C117-5E82-E3B1-88F9B83CCB9C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讲解人：韩利军</a:t>
            </a:r>
          </a:p>
        </p:txBody>
      </p:sp>
    </p:spTree>
    <p:extLst>
      <p:ext uri="{BB962C8B-B14F-4D97-AF65-F5344CB8AC3E}">
        <p14:creationId xmlns:p14="http://schemas.microsoft.com/office/powerpoint/2010/main" val="2245454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/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/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10224" y="34860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人口记录修改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B3D130-7278-3325-CD66-03A7427A8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" y="849157"/>
            <a:ext cx="8783320" cy="35456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C65D9C-2883-E6D2-D080-472A58B161D3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9CFED-2895-F354-DCE0-6E78035E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CCB5DB17-5570-E676-FF70-980036E96EC3}"/>
              </a:ext>
            </a:extLst>
          </p:cNvPr>
          <p:cNvSpPr/>
          <p:nvPr/>
        </p:nvSpPr>
        <p:spPr>
          <a:xfrm>
            <a:off x="281940" y="243205"/>
            <a:ext cx="8579485" cy="4657725"/>
          </a:xfrm>
          <a:prstGeom prst="rect">
            <a:avLst/>
          </a:prstGeom>
          <a:solidFill>
            <a:schemeClr val="bg1"/>
          </a:solidFill>
          <a:ln w="53975" cap="flat" cmpd="sng" algn="ctr">
            <a:solidFill>
              <a:srgbClr val="5F76A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63DB945-EA33-5C4C-D5EC-E28530FD5BD0}"/>
              </a:ext>
            </a:extLst>
          </p:cNvPr>
          <p:cNvGrpSpPr/>
          <p:nvPr/>
        </p:nvGrpSpPr>
        <p:grpSpPr>
          <a:xfrm>
            <a:off x="-889000" y="-1238885"/>
            <a:ext cx="10089515" cy="6274435"/>
            <a:chOff x="-1400" y="-1951"/>
            <a:chExt cx="15889" cy="9881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8AF0531-B34D-1458-69A4-3173EB179F6B}"/>
                </a:ext>
              </a:extLst>
            </p:cNvPr>
            <p:cNvSpPr/>
            <p:nvPr/>
          </p:nvSpPr>
          <p:spPr>
            <a:xfrm>
              <a:off x="-1400" y="-975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BD3FAFF-595E-3DF3-7D1A-FF0C0BC55E86}"/>
                </a:ext>
              </a:extLst>
            </p:cNvPr>
            <p:cNvSpPr/>
            <p:nvPr/>
          </p:nvSpPr>
          <p:spPr>
            <a:xfrm>
              <a:off x="771" y="80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B45B712-28F6-3D34-5527-A58CA791B23E}"/>
                </a:ext>
              </a:extLst>
            </p:cNvPr>
            <p:cNvSpPr/>
            <p:nvPr/>
          </p:nvSpPr>
          <p:spPr>
            <a:xfrm>
              <a:off x="-323" y="3885"/>
              <a:ext cx="647" cy="64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FB8FAB3-9A05-3668-01A9-D4CBDF517F49}"/>
                </a:ext>
              </a:extLst>
            </p:cNvPr>
            <p:cNvGrpSpPr/>
            <p:nvPr/>
          </p:nvGrpSpPr>
          <p:grpSpPr>
            <a:xfrm>
              <a:off x="13064" y="6718"/>
              <a:ext cx="1221" cy="1212"/>
              <a:chOff x="11144470" y="5750554"/>
              <a:chExt cx="930738" cy="923598"/>
            </a:xfrm>
            <a:solidFill>
              <a:srgbClr val="D1E3EE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482F614-6A9E-E5F1-D346-B1DCBBAC6B4D}"/>
                  </a:ext>
                </a:extLst>
              </p:cNvPr>
              <p:cNvSpPr/>
              <p:nvPr/>
            </p:nvSpPr>
            <p:spPr>
              <a:xfrm>
                <a:off x="11144470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B7988952-34FF-2CF2-4942-D5D6E4CE5027}"/>
                  </a:ext>
                </a:extLst>
              </p:cNvPr>
              <p:cNvSpPr/>
              <p:nvPr/>
            </p:nvSpPr>
            <p:spPr>
              <a:xfrm>
                <a:off x="11403916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CA03ED47-D24D-8652-7E4C-0FFA8026E53F}"/>
                  </a:ext>
                </a:extLst>
              </p:cNvPr>
              <p:cNvSpPr/>
              <p:nvPr/>
            </p:nvSpPr>
            <p:spPr>
              <a:xfrm>
                <a:off x="11663362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3FBAD281-0616-96A5-DC9E-B59F13B49C47}"/>
                  </a:ext>
                </a:extLst>
              </p:cNvPr>
              <p:cNvSpPr/>
              <p:nvPr/>
            </p:nvSpPr>
            <p:spPr>
              <a:xfrm>
                <a:off x="11922808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B6F0A37B-D6C0-426C-40B5-8EC249ECCE64}"/>
                  </a:ext>
                </a:extLst>
              </p:cNvPr>
              <p:cNvSpPr/>
              <p:nvPr/>
            </p:nvSpPr>
            <p:spPr>
              <a:xfrm>
                <a:off x="11144470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5287897-92B1-E430-F3C3-842F5C9AB2AE}"/>
                  </a:ext>
                </a:extLst>
              </p:cNvPr>
              <p:cNvSpPr/>
              <p:nvPr/>
            </p:nvSpPr>
            <p:spPr>
              <a:xfrm>
                <a:off x="11403916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AFF92612-41C1-6F98-5EB1-2545125B493C}"/>
                  </a:ext>
                </a:extLst>
              </p:cNvPr>
              <p:cNvSpPr/>
              <p:nvPr/>
            </p:nvSpPr>
            <p:spPr>
              <a:xfrm>
                <a:off x="11663362" y="6007620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122AB335-E190-22C2-47D5-409313F81664}"/>
                  </a:ext>
                </a:extLst>
              </p:cNvPr>
              <p:cNvSpPr/>
              <p:nvPr/>
            </p:nvSpPr>
            <p:spPr>
              <a:xfrm>
                <a:off x="11922808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BB31F96-7577-13B6-55F5-F2AE7BC34A13}"/>
                  </a:ext>
                </a:extLst>
              </p:cNvPr>
              <p:cNvSpPr/>
              <p:nvPr/>
            </p:nvSpPr>
            <p:spPr>
              <a:xfrm>
                <a:off x="11144470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740659A2-AF57-D14F-FF5C-E085F6E0001E}"/>
                  </a:ext>
                </a:extLst>
              </p:cNvPr>
              <p:cNvSpPr/>
              <p:nvPr/>
            </p:nvSpPr>
            <p:spPr>
              <a:xfrm>
                <a:off x="11403916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DCF6967B-0266-3AF0-27F2-0A2360EC3188}"/>
                  </a:ext>
                </a:extLst>
              </p:cNvPr>
              <p:cNvSpPr/>
              <p:nvPr/>
            </p:nvSpPr>
            <p:spPr>
              <a:xfrm>
                <a:off x="11663362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6434604F-1E7A-D919-D3B4-A620D35A53D8}"/>
                  </a:ext>
                </a:extLst>
              </p:cNvPr>
              <p:cNvSpPr/>
              <p:nvPr/>
            </p:nvSpPr>
            <p:spPr>
              <a:xfrm>
                <a:off x="11922808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CE8F1F35-6722-4613-C9CD-485E17E3C7C3}"/>
                  </a:ext>
                </a:extLst>
              </p:cNvPr>
              <p:cNvSpPr/>
              <p:nvPr/>
            </p:nvSpPr>
            <p:spPr>
              <a:xfrm>
                <a:off x="11144470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2B122467-953E-DE50-35D2-20CA189AFDF9}"/>
                  </a:ext>
                </a:extLst>
              </p:cNvPr>
              <p:cNvSpPr/>
              <p:nvPr/>
            </p:nvSpPr>
            <p:spPr>
              <a:xfrm>
                <a:off x="11403916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B661C383-42A1-3E1A-0B78-9EF5E7704485}"/>
                  </a:ext>
                </a:extLst>
              </p:cNvPr>
              <p:cNvSpPr/>
              <p:nvPr/>
            </p:nvSpPr>
            <p:spPr>
              <a:xfrm>
                <a:off x="11663362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1AE82658-B59C-185F-2936-D2014478CDDA}"/>
                  </a:ext>
                </a:extLst>
              </p:cNvPr>
              <p:cNvSpPr/>
              <p:nvPr/>
            </p:nvSpPr>
            <p:spPr>
              <a:xfrm>
                <a:off x="11922808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9E889A1-3FD2-7257-8547-9C691C78FA75}"/>
                </a:ext>
              </a:extLst>
            </p:cNvPr>
            <p:cNvSpPr/>
            <p:nvPr/>
          </p:nvSpPr>
          <p:spPr>
            <a:xfrm>
              <a:off x="136" y="5041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37DE926-E32C-75DE-45C8-C3AC93419D16}"/>
                </a:ext>
              </a:extLst>
            </p:cNvPr>
            <p:cNvSpPr/>
            <p:nvPr/>
          </p:nvSpPr>
          <p:spPr>
            <a:xfrm>
              <a:off x="13663" y="510"/>
              <a:ext cx="827" cy="82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858F778-0A58-3FA4-1BD5-BEAD3E6E4C89}"/>
                </a:ext>
              </a:extLst>
            </p:cNvPr>
            <p:cNvSpPr/>
            <p:nvPr/>
          </p:nvSpPr>
          <p:spPr>
            <a:xfrm>
              <a:off x="13719" y="1719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FB8D8DA-132A-9BEB-518B-0428141EC8A7}"/>
                </a:ext>
              </a:extLst>
            </p:cNvPr>
            <p:cNvSpPr/>
            <p:nvPr/>
          </p:nvSpPr>
          <p:spPr>
            <a:xfrm>
              <a:off x="8578" y="-195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5ABDBC23-97F8-618E-D396-BDC9679C29E6}"/>
                </a:ext>
              </a:extLst>
            </p:cNvPr>
            <p:cNvSpPr/>
            <p:nvPr/>
          </p:nvSpPr>
          <p:spPr>
            <a:xfrm>
              <a:off x="7106" y="-1951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38099E6-AC70-9C38-3925-0D2115697A10}"/>
              </a:ext>
            </a:extLst>
          </p:cNvPr>
          <p:cNvSpPr txBox="1"/>
          <p:nvPr/>
        </p:nvSpPr>
        <p:spPr>
          <a:xfrm>
            <a:off x="1798003" y="428059"/>
            <a:ext cx="53975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5F76A3"/>
                </a:solidFill>
                <a:cs typeface="+mn-ea"/>
                <a:sym typeface="+mn-lt"/>
              </a:rPr>
              <a:t>团队介绍</a:t>
            </a:r>
          </a:p>
        </p:txBody>
      </p:sp>
      <p:pic>
        <p:nvPicPr>
          <p:cNvPr id="3" name="图片 2" descr="男人穿着西装&#10;&#10;描述已自动生成">
            <a:extLst>
              <a:ext uri="{FF2B5EF4-FFF2-40B4-BE49-F238E27FC236}">
                <a16:creationId xmlns:a16="http://schemas.microsoft.com/office/drawing/2014/main" id="{8B59203B-BD3E-485B-C7B1-CE4792FB7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3" y="1215995"/>
            <a:ext cx="2165474" cy="21654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FDC442-E893-552C-E764-D4E3D94C0289}"/>
              </a:ext>
            </a:extLst>
          </p:cNvPr>
          <p:cNvSpPr txBox="1"/>
          <p:nvPr/>
        </p:nvSpPr>
        <p:spPr>
          <a:xfrm>
            <a:off x="670463" y="3557832"/>
            <a:ext cx="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涂家乐</a:t>
            </a:r>
            <a:endParaRPr lang="en-US" altLang="zh-CN" dirty="0"/>
          </a:p>
          <a:p>
            <a:pPr algn="ctr"/>
            <a:r>
              <a:rPr lang="zh-CN" altLang="en-US" dirty="0"/>
              <a:t>负责代码的编写、测试和整理</a:t>
            </a:r>
          </a:p>
        </p:txBody>
      </p:sp>
      <p:pic>
        <p:nvPicPr>
          <p:cNvPr id="5" name="图片 4" descr="穿着西装笔挺的男子&#10;&#10;描述已自动生成">
            <a:extLst>
              <a:ext uri="{FF2B5EF4-FFF2-40B4-BE49-F238E27FC236}">
                <a16:creationId xmlns:a16="http://schemas.microsoft.com/office/drawing/2014/main" id="{4F8EFE93-1E2E-FE0C-8975-62F32D5570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57" y="1215996"/>
            <a:ext cx="1765155" cy="21654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BBA482-C313-73D5-AD34-9CB0A980461D}"/>
              </a:ext>
            </a:extLst>
          </p:cNvPr>
          <p:cNvSpPr txBox="1"/>
          <p:nvPr/>
        </p:nvSpPr>
        <p:spPr>
          <a:xfrm>
            <a:off x="3304674" y="3557832"/>
            <a:ext cx="271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王曾鹏</a:t>
            </a:r>
            <a:endParaRPr lang="en-US" altLang="zh-CN" dirty="0"/>
          </a:p>
          <a:p>
            <a:pPr algn="ctr"/>
            <a:r>
              <a:rPr lang="zh-CN" altLang="en-US" dirty="0"/>
              <a:t>负责项目系统架构和内容分工</a:t>
            </a:r>
          </a:p>
        </p:txBody>
      </p:sp>
      <p:pic>
        <p:nvPicPr>
          <p:cNvPr id="8" name="图片 7" descr="穿西装的人&#10;&#10;描述已自动生成">
            <a:extLst>
              <a:ext uri="{FF2B5EF4-FFF2-40B4-BE49-F238E27FC236}">
                <a16:creationId xmlns:a16="http://schemas.microsoft.com/office/drawing/2014/main" id="{3B8B4F26-5D03-CEF6-7D36-46DCF7A88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32" y="1215995"/>
            <a:ext cx="1623471" cy="21654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3EBFC2-79D4-1D6B-1CC9-97039FED2C92}"/>
              </a:ext>
            </a:extLst>
          </p:cNvPr>
          <p:cNvSpPr txBox="1"/>
          <p:nvPr/>
        </p:nvSpPr>
        <p:spPr>
          <a:xfrm>
            <a:off x="5906940" y="3525781"/>
            <a:ext cx="276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韩利军</a:t>
            </a:r>
            <a:endParaRPr lang="en-US" altLang="zh-CN" dirty="0"/>
          </a:p>
          <a:p>
            <a:pPr algn="ctr"/>
            <a:r>
              <a:rPr lang="en-US" altLang="zh-CN" dirty="0"/>
              <a:t>PPT</a:t>
            </a:r>
            <a:r>
              <a:rPr lang="zh-CN" altLang="en-US" dirty="0"/>
              <a:t>制作和调整</a:t>
            </a:r>
          </a:p>
        </p:txBody>
      </p:sp>
    </p:spTree>
    <p:extLst>
      <p:ext uri="{BB962C8B-B14F-4D97-AF65-F5344CB8AC3E}">
        <p14:creationId xmlns:p14="http://schemas.microsoft.com/office/powerpoint/2010/main" val="149470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animBg="1"/>
      <p:bldP spid="63" grpId="0"/>
      <p:bldP spid="6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B4EB3-8487-9055-05BD-DAD78071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365A3380-CBE7-1714-10D5-6581ED6A4D0F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961E822D-AA16-7F5C-7832-CAC65008115F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6B305CE-BF22-7183-A1C4-161F233CA5BA}"/>
              </a:ext>
            </a:extLst>
          </p:cNvPr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556D314-96A0-1F91-816C-2C0E080ADF6A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8991322-7D7C-7DF7-DB48-752234CDA7AE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1E4804-DADF-C876-160D-C59BE9CB7927}"/>
              </a:ext>
            </a:extLst>
          </p:cNvPr>
          <p:cNvSpPr txBox="1"/>
          <p:nvPr/>
        </p:nvSpPr>
        <p:spPr>
          <a:xfrm>
            <a:off x="4307760" y="3209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人口记录修改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6FFC9E-1D65-43F6-54E7-ED4B0CA7A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4" y="281952"/>
            <a:ext cx="4101256" cy="45908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18254C-7193-760E-AF4E-CE6CC009C4FB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3109288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0AE7D-6638-1152-D34F-D6B10E3B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D37749B5-6B33-60C9-0783-4B4CB4C04A04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B9C9F392-7DE9-0B75-62D8-4B309D571914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FBF0CD5-C7D1-925F-5EBA-8617044BDEEA}"/>
              </a:ext>
            </a:extLst>
          </p:cNvPr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A33C0D2-B8FD-ACE3-77D5-475E9549E60A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011A982-A585-8556-4940-BFF7A6DA792A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AC94A39-BCA3-E489-1EEC-143C728A3C04}"/>
              </a:ext>
            </a:extLst>
          </p:cNvPr>
          <p:cNvSpPr txBox="1"/>
          <p:nvPr/>
        </p:nvSpPr>
        <p:spPr>
          <a:xfrm>
            <a:off x="3710305" y="378460"/>
            <a:ext cx="172339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人口记录修改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4A869D-CE8A-8A4C-0F82-4AD150C2F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8" y="1224241"/>
            <a:ext cx="7920024" cy="23737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6DF5A4-9C2D-093F-02AC-7A0C539882AC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1924172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33EDC-22D1-2E0D-CD91-67FFD74A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FA4A6416-4106-E74E-7AE1-1DC1FC3D0360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B667C157-FE5F-9C7B-E536-5BD2FF4C9BD1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89983A7-C623-7B48-4596-477ED78BD97A}"/>
              </a:ext>
            </a:extLst>
          </p:cNvPr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E0BD69C-633E-9DAA-1B5F-834608F254D4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7DBACFB-B713-A873-4CDF-10F2E082EA6C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781B22E-1275-AE52-8A2E-1C04F70D079F}"/>
              </a:ext>
            </a:extLst>
          </p:cNvPr>
          <p:cNvSpPr txBox="1"/>
          <p:nvPr/>
        </p:nvSpPr>
        <p:spPr>
          <a:xfrm>
            <a:off x="3710224" y="34860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收支记录修改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7F05A5-C22D-81C9-B978-6AF0FF3C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" y="720975"/>
            <a:ext cx="8783321" cy="30991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950368-CF58-0CF4-5CB7-0D059C1B3BAE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2262110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6FFDB-3860-830C-8421-CFBC5EE7D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FA7E9440-FBE9-B105-B2DF-D9D9A7964BD0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872D4B25-6ABC-896E-87BF-84140C22166B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72FD3AE-50F0-8259-84C6-50E1602FCFDD}"/>
              </a:ext>
            </a:extLst>
          </p:cNvPr>
          <p:cNvSpPr/>
          <p:nvPr/>
        </p:nvSpPr>
        <p:spPr>
          <a:xfrm>
            <a:off x="208495" y="264795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41E6702-FB97-A43A-A680-2730563E4AD1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4A2D72D-DF07-BDFA-039F-AB842BDABA1E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5B0B39A-53B1-2418-D0CE-6B6F4D3CE21F}"/>
              </a:ext>
            </a:extLst>
          </p:cNvPr>
          <p:cNvSpPr txBox="1"/>
          <p:nvPr/>
        </p:nvSpPr>
        <p:spPr>
          <a:xfrm>
            <a:off x="3710225" y="3208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收支记录修改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C4D5C3-000B-07B4-B847-E374BC22F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" y="655274"/>
            <a:ext cx="4605174" cy="42227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08418B6-5040-3B10-B770-ACF9558DC3FB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2228248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B854E3-B260-DFF5-5A6A-562AC7CEA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0D4272E2-6728-7188-443E-87BAFF7F658B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BEBDB34F-9D32-59B5-FDA3-D92E86013CEC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3E9F0EB-992E-2158-8357-307630F8A748}"/>
              </a:ext>
            </a:extLst>
          </p:cNvPr>
          <p:cNvSpPr/>
          <p:nvPr/>
        </p:nvSpPr>
        <p:spPr>
          <a:xfrm>
            <a:off x="180340" y="233733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42C788E-C6CE-7BE0-0429-170E6A24782B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9D4C81B-77D4-FEB1-066C-C9E8F061CE7B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D924D9B-2318-F252-092E-DF84A6925FB9}"/>
              </a:ext>
            </a:extLst>
          </p:cNvPr>
          <p:cNvSpPr txBox="1"/>
          <p:nvPr/>
        </p:nvSpPr>
        <p:spPr>
          <a:xfrm>
            <a:off x="3710544" y="3784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收支记录修改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FF39BD-8B25-E60F-739D-BC069F5FD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" y="1447260"/>
            <a:ext cx="8785344" cy="23654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7959575-798D-2A8E-9746-67217A7F9428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2271579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683ED-6E9D-40B9-93A0-276419D3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2048742B-498D-8A6A-5027-8D95CB5348C7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98505729-0E77-B0DC-946D-77B3037D99BE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E76A039-6ABC-E367-7D70-7646DF772AFD}"/>
              </a:ext>
            </a:extLst>
          </p:cNvPr>
          <p:cNvSpPr/>
          <p:nvPr/>
        </p:nvSpPr>
        <p:spPr>
          <a:xfrm>
            <a:off x="230293" y="291668"/>
            <a:ext cx="8683414" cy="4560800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596A373-C873-E6A7-EC44-25C8F4478E9A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6C8442B-3230-A36A-BD9D-3F2F8DF78DFF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9162B7D-7C28-76CD-2E63-74388DF7C796}"/>
              </a:ext>
            </a:extLst>
          </p:cNvPr>
          <p:cNvSpPr txBox="1"/>
          <p:nvPr/>
        </p:nvSpPr>
        <p:spPr>
          <a:xfrm>
            <a:off x="3710227" y="3784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人口记录删除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D8B4A9-4162-B477-C29E-F037E282D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" y="760132"/>
            <a:ext cx="8641585" cy="32022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A5FC57-2992-5948-1634-855CE0615C4E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727189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4CF4-D2B7-3E3F-5908-FE4954B7D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1CB6BF52-8510-A874-B2C1-AFD20F784FDC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CFAD515E-21E6-568C-C169-3473D9C29A6C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93AAC88-DCA0-2C04-4883-D8B90EEDAE96}"/>
              </a:ext>
            </a:extLst>
          </p:cNvPr>
          <p:cNvSpPr/>
          <p:nvPr/>
        </p:nvSpPr>
        <p:spPr>
          <a:xfrm>
            <a:off x="230293" y="291668"/>
            <a:ext cx="8683414" cy="4560800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58EF259-126C-4B79-63CB-A3CAA197C25B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ED44D4-1FB3-5ACB-0DD6-343C315F29F2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9DEF59D-4C1B-9639-47E7-62778ABD7745}"/>
              </a:ext>
            </a:extLst>
          </p:cNvPr>
          <p:cNvSpPr txBox="1"/>
          <p:nvPr/>
        </p:nvSpPr>
        <p:spPr>
          <a:xfrm>
            <a:off x="3710227" y="3784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人口记录删除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71C49A-547B-125B-3AA2-9984A537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7" y="643467"/>
            <a:ext cx="3261012" cy="39076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19EFB68-109A-8FD5-4BB3-A7573D6155DE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3559490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751F3-7349-F83F-EAEA-0038275C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7CE64D2E-453A-FB2D-9AA2-EEC5646C628F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6A9F4043-425F-3F14-EEE3-B3AF497A17CA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7F71DC5-862A-7E2D-FF52-E8B5EFF0F800}"/>
              </a:ext>
            </a:extLst>
          </p:cNvPr>
          <p:cNvSpPr/>
          <p:nvPr/>
        </p:nvSpPr>
        <p:spPr>
          <a:xfrm>
            <a:off x="230293" y="291668"/>
            <a:ext cx="8683414" cy="4560800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35BD731-EB58-2EED-83E2-987F6C785CDA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2DA3AC6-8D68-02E9-863A-3F0F4802F7B4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B142139-6035-1A2A-F19D-A8C24C57BCD6}"/>
              </a:ext>
            </a:extLst>
          </p:cNvPr>
          <p:cNvSpPr txBox="1"/>
          <p:nvPr/>
        </p:nvSpPr>
        <p:spPr>
          <a:xfrm>
            <a:off x="3710227" y="3784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人口记录删除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9A5821-491D-CCC0-6261-0B6DBAB73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2" y="1586453"/>
            <a:ext cx="8683415" cy="169337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A82002-3567-6267-6051-B0068EF50017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1584736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B806-2907-B354-E1BC-A0ACF058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8E998816-FA5C-42F4-179C-BCCC29984BB3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89AB0E6F-1B4E-6B31-0DC6-5960EF3EB0F1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A348C6-DC45-DD81-99B8-614005471EBE}"/>
              </a:ext>
            </a:extLst>
          </p:cNvPr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95EF70A-8186-A75A-73BE-B5716F55BF28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3B57B1C-E223-D0E5-00F9-0C0D0AE0A28C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CCE2A62-6277-16F0-55F6-420F972E2022}"/>
              </a:ext>
            </a:extLst>
          </p:cNvPr>
          <p:cNvSpPr txBox="1"/>
          <p:nvPr/>
        </p:nvSpPr>
        <p:spPr>
          <a:xfrm>
            <a:off x="3710227" y="3784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收支记录删除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750DD4-9DAF-7E1C-FA74-3F2550EDB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9" y="769360"/>
            <a:ext cx="7575128" cy="41087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2BD0233-32C8-4873-B48D-4C472865140C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89443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553D-11E5-4F83-7530-31B40E14F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FA2C9891-3C57-692F-B621-B7D686981708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9868B7EE-6F0C-5471-16E2-ACD5CCEFD8BB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7474E40-2190-D3E2-7455-27835BF162A1}"/>
              </a:ext>
            </a:extLst>
          </p:cNvPr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E7C780B-C3AD-59B1-C883-4062F9E98600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B9C9B55-966D-1A16-228A-D303E7B796FF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0645968-2F9F-9113-4C96-B5C03EE3FF7A}"/>
              </a:ext>
            </a:extLst>
          </p:cNvPr>
          <p:cNvSpPr txBox="1"/>
          <p:nvPr/>
        </p:nvSpPr>
        <p:spPr>
          <a:xfrm>
            <a:off x="3710227" y="3784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收支记录删除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D5A98F-1E6E-65A7-1114-F5394BBC5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" y="720976"/>
            <a:ext cx="3248298" cy="370154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4DB363-1F0C-57CF-1A4D-49DB9C45DFF1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1369566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640260" y="506971"/>
            <a:ext cx="7862844" cy="4129557"/>
          </a:xfrm>
          <a:prstGeom prst="rect">
            <a:avLst/>
          </a:prstGeom>
          <a:solidFill>
            <a:schemeClr val="bg1"/>
          </a:solidFill>
          <a:ln w="571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2318" y="2923332"/>
            <a:ext cx="318770" cy="297815"/>
          </a:xfrm>
          <a:prstGeom prst="rect">
            <a:avLst/>
          </a:prstGeom>
          <a:noFill/>
          <a:ln w="5080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3937" y="28517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需求分析</a:t>
            </a:r>
          </a:p>
        </p:txBody>
      </p:sp>
      <p:sp>
        <p:nvSpPr>
          <p:cNvPr id="27" name="矩形 26"/>
          <p:cNvSpPr/>
          <p:nvPr/>
        </p:nvSpPr>
        <p:spPr>
          <a:xfrm>
            <a:off x="5865495" y="1913890"/>
            <a:ext cx="318770" cy="297815"/>
          </a:xfrm>
          <a:prstGeom prst="rect">
            <a:avLst/>
          </a:prstGeom>
          <a:noFill/>
          <a:ln w="5080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99200" y="18326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系统构架图</a:t>
            </a:r>
          </a:p>
        </p:txBody>
      </p:sp>
      <p:sp>
        <p:nvSpPr>
          <p:cNvPr id="11" name="矩形 10"/>
          <p:cNvSpPr/>
          <p:nvPr/>
        </p:nvSpPr>
        <p:spPr>
          <a:xfrm>
            <a:off x="5884962" y="2888460"/>
            <a:ext cx="318770" cy="297815"/>
          </a:xfrm>
          <a:prstGeom prst="rect">
            <a:avLst/>
          </a:prstGeom>
          <a:noFill/>
          <a:ln w="5080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8173" y="28065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008630" y="635"/>
            <a:ext cx="3125470" cy="1478280"/>
            <a:chOff x="4738" y="1"/>
            <a:chExt cx="4922" cy="2328"/>
          </a:xfrm>
        </p:grpSpPr>
        <p:sp>
          <p:nvSpPr>
            <p:cNvPr id="25" name="任意多边形 24"/>
            <p:cNvSpPr/>
            <p:nvPr/>
          </p:nvSpPr>
          <p:spPr>
            <a:xfrm rot="16200000">
              <a:off x="6035" y="-1296"/>
              <a:ext cx="2329" cy="4922"/>
            </a:xfrm>
            <a:custGeom>
              <a:avLst/>
              <a:gdLst>
                <a:gd name="connsiteX0" fmla="*/ 1972085 w 1972085"/>
                <a:gd name="connsiteY0" fmla="*/ 0 h 4167573"/>
                <a:gd name="connsiteX1" fmla="*/ 1972085 w 1972085"/>
                <a:gd name="connsiteY1" fmla="*/ 4167573 h 4167573"/>
                <a:gd name="connsiteX2" fmla="*/ 1876065 w 1972085"/>
                <a:gd name="connsiteY2" fmla="*/ 4162724 h 4167573"/>
                <a:gd name="connsiteX3" fmla="*/ 0 w 1972085"/>
                <a:gd name="connsiteY3" fmla="*/ 2083786 h 4167573"/>
                <a:gd name="connsiteX4" fmla="*/ 1876065 w 1972085"/>
                <a:gd name="connsiteY4" fmla="*/ 4848 h 416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085" h="4167573">
                  <a:moveTo>
                    <a:pt x="1972085" y="0"/>
                  </a:moveTo>
                  <a:lnTo>
                    <a:pt x="1972085" y="4167573"/>
                  </a:lnTo>
                  <a:lnTo>
                    <a:pt x="1876065" y="4162724"/>
                  </a:lnTo>
                  <a:cubicBezTo>
                    <a:pt x="822307" y="4055709"/>
                    <a:pt x="0" y="3165777"/>
                    <a:pt x="0" y="2083786"/>
                  </a:cubicBezTo>
                  <a:cubicBezTo>
                    <a:pt x="0" y="1001795"/>
                    <a:pt x="822307" y="111863"/>
                    <a:pt x="1876065" y="4848"/>
                  </a:cubicBezTo>
                  <a:close/>
                </a:path>
              </a:pathLst>
            </a:cu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974" y="566"/>
              <a:ext cx="2452" cy="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500" b="1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</a:p>
          </p:txBody>
        </p:sp>
      </p:grpSp>
      <p:sp>
        <p:nvSpPr>
          <p:cNvPr id="46" name="椭圆 45"/>
          <p:cNvSpPr/>
          <p:nvPr/>
        </p:nvSpPr>
        <p:spPr>
          <a:xfrm>
            <a:off x="8573768" y="1658985"/>
            <a:ext cx="303844" cy="303844"/>
          </a:xfrm>
          <a:prstGeom prst="ellipse">
            <a:avLst/>
          </a:prstGeom>
          <a:solidFill>
            <a:srgbClr val="D1E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309245" y="3673475"/>
            <a:ext cx="1756410" cy="1757680"/>
            <a:chOff x="304799" y="673100"/>
            <a:chExt cx="4000500" cy="4000499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799" y="673100"/>
              <a:ext cx="4000500" cy="4000499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1F3F2"/>
                </a:gs>
                <a:gs pos="55000">
                  <a:srgbClr val="F1F3F2"/>
                </a:gs>
                <a:gs pos="100000">
                  <a:srgbClr val="B2B2B2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5F7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82880" y="112395"/>
            <a:ext cx="788035" cy="788670"/>
            <a:chOff x="304799" y="673100"/>
            <a:chExt cx="4000500" cy="4000499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799" y="673100"/>
              <a:ext cx="4000500" cy="4000499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1F3F2"/>
                </a:gs>
                <a:gs pos="55000">
                  <a:srgbClr val="F1F3F2"/>
                </a:gs>
                <a:gs pos="100000">
                  <a:srgbClr val="B2B2B2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292860" y="4276090"/>
            <a:ext cx="551815" cy="552450"/>
            <a:chOff x="304799" y="673100"/>
            <a:chExt cx="4000500" cy="4000499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799" y="673100"/>
              <a:ext cx="4000500" cy="4000499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1F3F2"/>
                </a:gs>
                <a:gs pos="55000">
                  <a:srgbClr val="F1F3F2"/>
                </a:gs>
                <a:gs pos="100000">
                  <a:srgbClr val="B2B2B2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3" y="760408"/>
              <a:ext cx="3825873" cy="382587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948930" y="-327025"/>
            <a:ext cx="1426210" cy="1427480"/>
            <a:chOff x="304799" y="673100"/>
            <a:chExt cx="4000500" cy="4000499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799" y="673100"/>
              <a:ext cx="4000500" cy="4000499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rgbClr val="F1F3F2"/>
                </a:gs>
                <a:gs pos="55000">
                  <a:srgbClr val="F1F3F2"/>
                </a:gs>
                <a:gs pos="100000">
                  <a:srgbClr val="B2B2B2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5F7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sp>
        <p:nvSpPr>
          <p:cNvPr id="38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85224B-164F-E6A8-B969-5979D25EB7D9}"/>
              </a:ext>
            </a:extLst>
          </p:cNvPr>
          <p:cNvSpPr/>
          <p:nvPr/>
        </p:nvSpPr>
        <p:spPr>
          <a:xfrm>
            <a:off x="1625167" y="1911512"/>
            <a:ext cx="318770" cy="297815"/>
          </a:xfrm>
          <a:prstGeom prst="rect">
            <a:avLst/>
          </a:prstGeom>
          <a:noFill/>
          <a:ln w="5080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789C1D-ABED-400A-6F24-5E95E9A3AE97}"/>
              </a:ext>
            </a:extLst>
          </p:cNvPr>
          <p:cNvSpPr txBox="1"/>
          <p:nvPr/>
        </p:nvSpPr>
        <p:spPr>
          <a:xfrm>
            <a:off x="1943937" y="18326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团队分工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46" grpId="0" animBg="1"/>
      <p:bldP spid="4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5CC6E-11B2-3832-96DF-E4E8F660B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0F31DFC2-D1A8-583B-2FBA-54EC429FCAE9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94FD3790-1B5A-2204-AC80-33423F61B79E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5E7A598-2ACC-1ED7-9231-212DE13D809A}"/>
              </a:ext>
            </a:extLst>
          </p:cNvPr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D0D2EA2-DF1C-E11B-7910-03657FE0F314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52A7151-CA05-C09A-5216-5BA1D5F435BF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1A2B876-2C7A-D3B4-5AE8-6FA65F91FA61}"/>
              </a:ext>
            </a:extLst>
          </p:cNvPr>
          <p:cNvSpPr txBox="1"/>
          <p:nvPr/>
        </p:nvSpPr>
        <p:spPr>
          <a:xfrm>
            <a:off x="3710227" y="3784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收支记录删除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513063-0E20-8CDE-B28F-4C3A5F135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" y="1889625"/>
            <a:ext cx="8783320" cy="13642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A285A6-93C4-8CB6-C9C7-E391528BDE77}"/>
              </a:ext>
            </a:extLst>
          </p:cNvPr>
          <p:cNvSpPr txBox="1"/>
          <p:nvPr/>
        </p:nvSpPr>
        <p:spPr>
          <a:xfrm>
            <a:off x="6779940" y="431180"/>
            <a:ext cx="193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讲解人：王曾鹏</a:t>
            </a:r>
          </a:p>
        </p:txBody>
      </p:sp>
    </p:spTree>
    <p:extLst>
      <p:ext uri="{BB962C8B-B14F-4D97-AF65-F5344CB8AC3E}">
        <p14:creationId xmlns:p14="http://schemas.microsoft.com/office/powerpoint/2010/main" val="3269407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/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/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/>
            <p:cNvSpPr txBox="1"/>
            <p:nvPr/>
          </p:nvSpPr>
          <p:spPr>
            <a:xfrm>
              <a:off x="6590" y="531"/>
              <a:ext cx="1099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总结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/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792480" y="2171700"/>
            <a:ext cx="7559040" cy="1009015"/>
          </a:xfrm>
          <a:prstGeom prst="rect">
            <a:avLst/>
          </a:prstGeom>
          <a:solidFill>
            <a:srgbClr val="D1E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068070" y="1613535"/>
            <a:ext cx="1541780" cy="2462530"/>
            <a:chOff x="1682" y="2541"/>
            <a:chExt cx="2428" cy="3878"/>
          </a:xfrm>
        </p:grpSpPr>
        <p:sp>
          <p:nvSpPr>
            <p:cNvPr id="4" name="矩形 3"/>
            <p:cNvSpPr/>
            <p:nvPr/>
          </p:nvSpPr>
          <p:spPr>
            <a:xfrm>
              <a:off x="1682" y="2541"/>
              <a:ext cx="2429" cy="3879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257" y="2876"/>
              <a:ext cx="1338" cy="1338"/>
              <a:chOff x="2257" y="2876"/>
              <a:chExt cx="1338" cy="133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257" y="2876"/>
                <a:ext cx="1338" cy="13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350" y="3255"/>
                <a:ext cx="115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5F76A3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2875915" y="1613535"/>
            <a:ext cx="1541780" cy="2462530"/>
            <a:chOff x="4529" y="2541"/>
            <a:chExt cx="2428" cy="3878"/>
          </a:xfrm>
        </p:grpSpPr>
        <p:sp>
          <p:nvSpPr>
            <p:cNvPr id="7" name="矩形 6"/>
            <p:cNvSpPr/>
            <p:nvPr/>
          </p:nvSpPr>
          <p:spPr>
            <a:xfrm>
              <a:off x="4529" y="2541"/>
              <a:ext cx="2429" cy="3879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112" y="2876"/>
              <a:ext cx="1338" cy="1338"/>
              <a:chOff x="5112" y="2876"/>
              <a:chExt cx="1338" cy="1338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112" y="2876"/>
                <a:ext cx="1338" cy="13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205" y="3255"/>
                <a:ext cx="115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5F76A3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683125" y="1613535"/>
            <a:ext cx="1541780" cy="2462530"/>
            <a:chOff x="7375" y="2541"/>
            <a:chExt cx="2428" cy="3878"/>
          </a:xfrm>
        </p:grpSpPr>
        <p:sp>
          <p:nvSpPr>
            <p:cNvPr id="9" name="矩形 8"/>
            <p:cNvSpPr/>
            <p:nvPr/>
          </p:nvSpPr>
          <p:spPr>
            <a:xfrm>
              <a:off x="7375" y="2541"/>
              <a:ext cx="2429" cy="3879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888" y="2907"/>
              <a:ext cx="1338" cy="1338"/>
              <a:chOff x="7888" y="2907"/>
              <a:chExt cx="1338" cy="133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7888" y="2907"/>
                <a:ext cx="1338" cy="13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981" y="3286"/>
                <a:ext cx="115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5F76A3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517005" y="1613535"/>
            <a:ext cx="1541780" cy="2462530"/>
            <a:chOff x="10263" y="2541"/>
            <a:chExt cx="2428" cy="3878"/>
          </a:xfrm>
        </p:grpSpPr>
        <p:sp>
          <p:nvSpPr>
            <p:cNvPr id="10" name="矩形 9"/>
            <p:cNvSpPr/>
            <p:nvPr/>
          </p:nvSpPr>
          <p:spPr>
            <a:xfrm>
              <a:off x="10263" y="2541"/>
              <a:ext cx="2429" cy="3879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796" y="2876"/>
              <a:ext cx="1338" cy="1338"/>
              <a:chOff x="10796" y="2876"/>
              <a:chExt cx="1338" cy="1338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0796" y="2876"/>
                <a:ext cx="1338" cy="13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0889" y="3255"/>
                <a:ext cx="115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5F76A3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181735" y="3093720"/>
            <a:ext cx="1352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需要持续不断强化自己的专业能力，深化专业知识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308735" y="2761615"/>
            <a:ext cx="109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持续性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121660" y="2761615"/>
            <a:ext cx="109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便捷性</a:t>
            </a:r>
          </a:p>
        </p:txBody>
      </p:sp>
      <p:sp>
        <p:nvSpPr>
          <p:cNvPr id="28" name="矩形 27"/>
          <p:cNvSpPr/>
          <p:nvPr/>
        </p:nvSpPr>
        <p:spPr>
          <a:xfrm>
            <a:off x="2994660" y="3093720"/>
            <a:ext cx="13525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利用代码满足用户的需要，需要我们深入用户当中，了解用户具体需求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84420" y="2761615"/>
            <a:ext cx="109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稳定性</a:t>
            </a:r>
          </a:p>
        </p:txBody>
      </p:sp>
      <p:sp>
        <p:nvSpPr>
          <p:cNvPr id="31" name="矩形 30"/>
          <p:cNvSpPr/>
          <p:nvPr/>
        </p:nvSpPr>
        <p:spPr>
          <a:xfrm>
            <a:off x="4757420" y="3093720"/>
            <a:ext cx="1352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答辩期间的自然，争取做到不紧张，不害怕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731000" y="2761615"/>
            <a:ext cx="109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直观性</a:t>
            </a:r>
          </a:p>
        </p:txBody>
      </p:sp>
      <p:sp>
        <p:nvSpPr>
          <p:cNvPr id="32" name="矩形 31"/>
          <p:cNvSpPr/>
          <p:nvPr/>
        </p:nvSpPr>
        <p:spPr>
          <a:xfrm>
            <a:off x="6604000" y="3093720"/>
            <a:ext cx="1352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制作还需要强化，内容排版仍然需要美化和调整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12F14-C4E1-5188-F67D-81A646F1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544FE2AB-A88E-9A35-B90C-E308B4669CDD}"/>
              </a:ext>
            </a:extLst>
          </p:cNvPr>
          <p:cNvSpPr/>
          <p:nvPr/>
        </p:nvSpPr>
        <p:spPr>
          <a:xfrm>
            <a:off x="281940" y="243205"/>
            <a:ext cx="8579485" cy="4657725"/>
          </a:xfrm>
          <a:prstGeom prst="rect">
            <a:avLst/>
          </a:prstGeom>
          <a:solidFill>
            <a:schemeClr val="bg1"/>
          </a:solidFill>
          <a:ln w="53975" cap="flat" cmpd="sng" algn="ctr">
            <a:solidFill>
              <a:srgbClr val="5F76A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CCCB63C-A65B-013A-EF1C-B8B6A2EF82A7}"/>
              </a:ext>
            </a:extLst>
          </p:cNvPr>
          <p:cNvGrpSpPr/>
          <p:nvPr/>
        </p:nvGrpSpPr>
        <p:grpSpPr>
          <a:xfrm>
            <a:off x="-889000" y="-1238885"/>
            <a:ext cx="10089515" cy="6274435"/>
            <a:chOff x="-1400" y="-1951"/>
            <a:chExt cx="15889" cy="9881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E480C5B-C820-9FF7-5094-25CA0D602B18}"/>
                </a:ext>
              </a:extLst>
            </p:cNvPr>
            <p:cNvSpPr/>
            <p:nvPr/>
          </p:nvSpPr>
          <p:spPr>
            <a:xfrm>
              <a:off x="-1400" y="-975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450989D-4652-E703-9337-823F2A4BD0F3}"/>
                </a:ext>
              </a:extLst>
            </p:cNvPr>
            <p:cNvSpPr/>
            <p:nvPr/>
          </p:nvSpPr>
          <p:spPr>
            <a:xfrm>
              <a:off x="771" y="80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9413FAF-1B7C-CB2F-A180-7F3C3D8A76A3}"/>
                </a:ext>
              </a:extLst>
            </p:cNvPr>
            <p:cNvSpPr/>
            <p:nvPr/>
          </p:nvSpPr>
          <p:spPr>
            <a:xfrm>
              <a:off x="-323" y="3885"/>
              <a:ext cx="647" cy="64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C6AD71A-E851-AB23-1AED-8BFF63671996}"/>
                </a:ext>
              </a:extLst>
            </p:cNvPr>
            <p:cNvGrpSpPr/>
            <p:nvPr/>
          </p:nvGrpSpPr>
          <p:grpSpPr>
            <a:xfrm>
              <a:off x="13064" y="6718"/>
              <a:ext cx="1221" cy="1212"/>
              <a:chOff x="11144470" y="5750554"/>
              <a:chExt cx="930738" cy="923598"/>
            </a:xfrm>
            <a:solidFill>
              <a:srgbClr val="D1E3EE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E57350E-4121-2D3A-087D-CD67775B6A2D}"/>
                  </a:ext>
                </a:extLst>
              </p:cNvPr>
              <p:cNvSpPr/>
              <p:nvPr/>
            </p:nvSpPr>
            <p:spPr>
              <a:xfrm>
                <a:off x="11144470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5F2B680-623C-D4BE-3773-1EF9800291A4}"/>
                  </a:ext>
                </a:extLst>
              </p:cNvPr>
              <p:cNvSpPr/>
              <p:nvPr/>
            </p:nvSpPr>
            <p:spPr>
              <a:xfrm>
                <a:off x="11403916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902B123B-F088-1C0C-5889-1EC07537A292}"/>
                  </a:ext>
                </a:extLst>
              </p:cNvPr>
              <p:cNvSpPr/>
              <p:nvPr/>
            </p:nvSpPr>
            <p:spPr>
              <a:xfrm>
                <a:off x="11663362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0038D7F3-FEB7-DD7F-45D9-F51ACCFF83EA}"/>
                  </a:ext>
                </a:extLst>
              </p:cNvPr>
              <p:cNvSpPr/>
              <p:nvPr/>
            </p:nvSpPr>
            <p:spPr>
              <a:xfrm>
                <a:off x="11922808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F8654A8D-5E49-E5B2-DF1D-E6C424F98872}"/>
                  </a:ext>
                </a:extLst>
              </p:cNvPr>
              <p:cNvSpPr/>
              <p:nvPr/>
            </p:nvSpPr>
            <p:spPr>
              <a:xfrm>
                <a:off x="11144470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00D0FC3-2FBB-7908-9F1E-874CF54ABF8C}"/>
                  </a:ext>
                </a:extLst>
              </p:cNvPr>
              <p:cNvSpPr/>
              <p:nvPr/>
            </p:nvSpPr>
            <p:spPr>
              <a:xfrm>
                <a:off x="11403916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7AA61E0E-51B0-AE8A-879D-683AC653478C}"/>
                  </a:ext>
                </a:extLst>
              </p:cNvPr>
              <p:cNvSpPr/>
              <p:nvPr/>
            </p:nvSpPr>
            <p:spPr>
              <a:xfrm>
                <a:off x="11663362" y="6007620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10576D94-96CA-3853-835A-2AD6E252FF39}"/>
                  </a:ext>
                </a:extLst>
              </p:cNvPr>
              <p:cNvSpPr/>
              <p:nvPr/>
            </p:nvSpPr>
            <p:spPr>
              <a:xfrm>
                <a:off x="11922808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3B0690B0-B335-2428-A00F-E71AE8EB278D}"/>
                  </a:ext>
                </a:extLst>
              </p:cNvPr>
              <p:cNvSpPr/>
              <p:nvPr/>
            </p:nvSpPr>
            <p:spPr>
              <a:xfrm>
                <a:off x="11144470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E9E5D9C0-E8BE-4427-7B19-9A8FE2FE4752}"/>
                  </a:ext>
                </a:extLst>
              </p:cNvPr>
              <p:cNvSpPr/>
              <p:nvPr/>
            </p:nvSpPr>
            <p:spPr>
              <a:xfrm>
                <a:off x="11403916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20A610E0-4831-D119-14C6-6C105D8CC851}"/>
                  </a:ext>
                </a:extLst>
              </p:cNvPr>
              <p:cNvSpPr/>
              <p:nvPr/>
            </p:nvSpPr>
            <p:spPr>
              <a:xfrm>
                <a:off x="11663362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939CA22-9B01-402A-9D66-5C92AEDA13D9}"/>
                  </a:ext>
                </a:extLst>
              </p:cNvPr>
              <p:cNvSpPr/>
              <p:nvPr/>
            </p:nvSpPr>
            <p:spPr>
              <a:xfrm>
                <a:off x="11922808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9395233-9A13-4812-4E51-CA05E3223D13}"/>
                  </a:ext>
                </a:extLst>
              </p:cNvPr>
              <p:cNvSpPr/>
              <p:nvPr/>
            </p:nvSpPr>
            <p:spPr>
              <a:xfrm>
                <a:off x="11144470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42E209D-7874-72DA-E802-321DB3535B50}"/>
                  </a:ext>
                </a:extLst>
              </p:cNvPr>
              <p:cNvSpPr/>
              <p:nvPr/>
            </p:nvSpPr>
            <p:spPr>
              <a:xfrm>
                <a:off x="11403916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91B5A8F5-7EDB-2857-B9A9-C5A231698D7D}"/>
                  </a:ext>
                </a:extLst>
              </p:cNvPr>
              <p:cNvSpPr/>
              <p:nvPr/>
            </p:nvSpPr>
            <p:spPr>
              <a:xfrm>
                <a:off x="11663362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166B90F1-EB15-A884-A352-F76DE56EA63B}"/>
                  </a:ext>
                </a:extLst>
              </p:cNvPr>
              <p:cNvSpPr/>
              <p:nvPr/>
            </p:nvSpPr>
            <p:spPr>
              <a:xfrm>
                <a:off x="11922808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40376B3-C9F4-9F15-B46D-2670EF3FB2C1}"/>
                </a:ext>
              </a:extLst>
            </p:cNvPr>
            <p:cNvSpPr/>
            <p:nvPr/>
          </p:nvSpPr>
          <p:spPr>
            <a:xfrm>
              <a:off x="136" y="5041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2B8A3CC8-0489-C4B8-7D3C-E88D6DF9AB33}"/>
                </a:ext>
              </a:extLst>
            </p:cNvPr>
            <p:cNvSpPr/>
            <p:nvPr/>
          </p:nvSpPr>
          <p:spPr>
            <a:xfrm>
              <a:off x="13663" y="510"/>
              <a:ext cx="827" cy="82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6EDF796-2BB9-430E-E99F-C945DD6BBE4D}"/>
                </a:ext>
              </a:extLst>
            </p:cNvPr>
            <p:cNvSpPr/>
            <p:nvPr/>
          </p:nvSpPr>
          <p:spPr>
            <a:xfrm>
              <a:off x="13719" y="1719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13FE840-CA76-FD64-7AE4-C4BC07ECC386}"/>
                </a:ext>
              </a:extLst>
            </p:cNvPr>
            <p:cNvSpPr/>
            <p:nvPr/>
          </p:nvSpPr>
          <p:spPr>
            <a:xfrm>
              <a:off x="8578" y="-195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46B39689-BD51-698E-D005-55ADF8D5FBFE}"/>
                </a:ext>
              </a:extLst>
            </p:cNvPr>
            <p:cNvSpPr/>
            <p:nvPr/>
          </p:nvSpPr>
          <p:spPr>
            <a:xfrm>
              <a:off x="7106" y="-1951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CFC4085-A948-D2FB-AE04-BA64E5DAA917}"/>
              </a:ext>
            </a:extLst>
          </p:cNvPr>
          <p:cNvCxnSpPr/>
          <p:nvPr/>
        </p:nvCxnSpPr>
        <p:spPr>
          <a:xfrm>
            <a:off x="2042795" y="2242185"/>
            <a:ext cx="5165725" cy="0"/>
          </a:xfrm>
          <a:prstGeom prst="line">
            <a:avLst/>
          </a:prstGeom>
          <a:ln w="19050">
            <a:solidFill>
              <a:srgbClr val="5F7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D92662F1-4572-3D51-585F-C4BAFC77E03F}"/>
              </a:ext>
            </a:extLst>
          </p:cNvPr>
          <p:cNvSpPr txBox="1"/>
          <p:nvPr/>
        </p:nvSpPr>
        <p:spPr>
          <a:xfrm>
            <a:off x="1910715" y="1411605"/>
            <a:ext cx="53975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5F76A3"/>
                </a:solidFill>
                <a:cs typeface="+mn-ea"/>
                <a:sym typeface="+mn-lt"/>
              </a:rPr>
              <a:t>团队分工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8BFA437-BB37-32EE-7495-E29B84440D69}"/>
              </a:ext>
            </a:extLst>
          </p:cNvPr>
          <p:cNvGrpSpPr/>
          <p:nvPr/>
        </p:nvGrpSpPr>
        <p:grpSpPr>
          <a:xfrm>
            <a:off x="3868420" y="323850"/>
            <a:ext cx="1480820" cy="902970"/>
            <a:chOff x="6307" y="2463"/>
            <a:chExt cx="1786" cy="1089"/>
          </a:xfrm>
        </p:grpSpPr>
        <p:sp>
          <p:nvSpPr>
            <p:cNvPr id="65" name="Oval 14">
              <a:extLst>
                <a:ext uri="{FF2B5EF4-FFF2-40B4-BE49-F238E27FC236}">
                  <a16:creationId xmlns:a16="http://schemas.microsoft.com/office/drawing/2014/main" id="{4DE1B0D2-A32B-1C92-E28A-9E384B234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0" y="2463"/>
              <a:ext cx="1240" cy="1089"/>
            </a:xfrm>
            <a:prstGeom prst="wedgeEllipseCallout">
              <a:avLst/>
            </a:prstGeom>
            <a:solidFill>
              <a:srgbClr val="5F76A3"/>
            </a:solidFill>
            <a:ln w="19050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rgbClr val="6E9489"/>
                </a:solidFill>
                <a:cs typeface="+mn-ea"/>
                <a:sym typeface="+mn-lt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8F602906-D698-1219-D788-0EBDC7170835}"/>
                </a:ext>
              </a:extLst>
            </p:cNvPr>
            <p:cNvSpPr/>
            <p:nvPr/>
          </p:nvSpPr>
          <p:spPr>
            <a:xfrm>
              <a:off x="6307" y="2655"/>
              <a:ext cx="1786" cy="70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C62534F-E495-D562-8880-BB06E9CD4C6D}"/>
              </a:ext>
            </a:extLst>
          </p:cNvPr>
          <p:cNvSpPr txBox="1"/>
          <p:nvPr/>
        </p:nvSpPr>
        <p:spPr>
          <a:xfrm>
            <a:off x="2515870" y="2544178"/>
            <a:ext cx="4185920" cy="167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/>
              <a:t>登陆、查询模块：涂家乐</a:t>
            </a:r>
            <a:endParaRPr lang="en-US" altLang="zh-CN" dirty="0"/>
          </a:p>
          <a:p>
            <a:pPr algn="ctr">
              <a:lnSpc>
                <a:spcPct val="200000"/>
              </a:lnSpc>
            </a:pPr>
            <a:r>
              <a:rPr lang="zh-CN" altLang="en-US" dirty="0"/>
              <a:t>新增、显示模块：韩利军</a:t>
            </a:r>
            <a:endParaRPr lang="en-US" altLang="zh-CN" dirty="0"/>
          </a:p>
          <a:p>
            <a:pPr algn="ctr">
              <a:lnSpc>
                <a:spcPct val="200000"/>
              </a:lnSpc>
            </a:pPr>
            <a:r>
              <a:rPr lang="zh-CN" altLang="en-US" dirty="0"/>
              <a:t>删除、修改模块：王曾鹏</a:t>
            </a:r>
          </a:p>
        </p:txBody>
      </p:sp>
    </p:spTree>
    <p:extLst>
      <p:ext uri="{BB962C8B-B14F-4D97-AF65-F5344CB8AC3E}">
        <p14:creationId xmlns:p14="http://schemas.microsoft.com/office/powerpoint/2010/main" val="2565548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 decel="100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animBg="1"/>
      <p:bldP spid="63" grpId="0"/>
      <p:bldP spid="63" grpId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81940" y="243205"/>
            <a:ext cx="8579485" cy="4657725"/>
          </a:xfrm>
          <a:prstGeom prst="rect">
            <a:avLst/>
          </a:prstGeom>
          <a:solidFill>
            <a:schemeClr val="bg1"/>
          </a:solidFill>
          <a:ln w="53975" cap="flat" cmpd="sng" algn="ctr">
            <a:solidFill>
              <a:srgbClr val="5F76A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-889000" y="-1238885"/>
            <a:ext cx="10089515" cy="6274435"/>
            <a:chOff x="-1400" y="-1951"/>
            <a:chExt cx="15889" cy="9881"/>
          </a:xfrm>
        </p:grpSpPr>
        <p:sp>
          <p:nvSpPr>
            <p:cNvPr id="35" name="椭圆 34"/>
            <p:cNvSpPr/>
            <p:nvPr/>
          </p:nvSpPr>
          <p:spPr>
            <a:xfrm>
              <a:off x="-1400" y="-975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771" y="80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-323" y="3885"/>
              <a:ext cx="647" cy="64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3064" y="6718"/>
              <a:ext cx="1221" cy="1212"/>
              <a:chOff x="11144470" y="5750554"/>
              <a:chExt cx="930738" cy="923598"/>
            </a:xfrm>
            <a:solidFill>
              <a:srgbClr val="D1E3EE"/>
            </a:solidFill>
          </p:grpSpPr>
          <p:sp>
            <p:nvSpPr>
              <p:cNvPr id="39" name="椭圆 38"/>
              <p:cNvSpPr/>
              <p:nvPr/>
            </p:nvSpPr>
            <p:spPr>
              <a:xfrm>
                <a:off x="11144470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1403916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1663362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1922808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1144470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1403916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1663362" y="6007620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1922808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1144470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1403916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1663362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1922808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1144470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1403916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1663362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1922808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  <p:sp>
          <p:nvSpPr>
            <p:cNvPr id="57" name="椭圆 56"/>
            <p:cNvSpPr/>
            <p:nvPr/>
          </p:nvSpPr>
          <p:spPr>
            <a:xfrm>
              <a:off x="136" y="5041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3663" y="510"/>
              <a:ext cx="827" cy="82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3719" y="1719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8578" y="-195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7106" y="-1951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005330" y="3179445"/>
            <a:ext cx="5165725" cy="0"/>
          </a:xfrm>
          <a:prstGeom prst="line">
            <a:avLst/>
          </a:prstGeom>
          <a:ln w="19050">
            <a:solidFill>
              <a:srgbClr val="5F7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873250" y="2348865"/>
            <a:ext cx="53975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5F76A3"/>
                </a:solidFill>
                <a:cs typeface="+mn-ea"/>
                <a:sym typeface="+mn-lt"/>
              </a:rPr>
              <a:t>需求分析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3830955" y="1261110"/>
            <a:ext cx="1480820" cy="902970"/>
            <a:chOff x="6307" y="2463"/>
            <a:chExt cx="1786" cy="1089"/>
          </a:xfrm>
        </p:grpSpPr>
        <p:sp>
          <p:nvSpPr>
            <p:cNvPr id="65" name="Oval 14"/>
            <p:cNvSpPr>
              <a:spLocks noChangeArrowheads="1"/>
            </p:cNvSpPr>
            <p:nvPr/>
          </p:nvSpPr>
          <p:spPr bwMode="auto">
            <a:xfrm>
              <a:off x="6580" y="2463"/>
              <a:ext cx="1240" cy="1089"/>
            </a:xfrm>
            <a:prstGeom prst="wedgeEllipseCallout">
              <a:avLst/>
            </a:prstGeom>
            <a:solidFill>
              <a:srgbClr val="5F76A3"/>
            </a:solidFill>
            <a:ln w="19050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rgbClr val="6E9489"/>
                </a:solidFill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307" y="2655"/>
              <a:ext cx="1786" cy="70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 decel="100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animBg="1"/>
      <p:bldP spid="63" grpId="0"/>
      <p:bldP spid="6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/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/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57600" y="378460"/>
            <a:ext cx="1829435" cy="400050"/>
            <a:chOff x="5698" y="531"/>
            <a:chExt cx="2881" cy="630"/>
          </a:xfrm>
        </p:grpSpPr>
        <p:sp>
          <p:nvSpPr>
            <p:cNvPr id="39" name="文本框 38"/>
            <p:cNvSpPr txBox="1"/>
            <p:nvPr/>
          </p:nvSpPr>
          <p:spPr>
            <a:xfrm>
              <a:off x="6186" y="531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需求分析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698" y="704"/>
              <a:ext cx="2881" cy="282"/>
              <a:chOff x="5698" y="704"/>
              <a:chExt cx="2881" cy="282"/>
            </a:xfrm>
          </p:grpSpPr>
          <p:sp>
            <p:nvSpPr>
              <p:cNvPr id="41" name="等腰三角形 40"/>
              <p:cNvSpPr/>
              <p:nvPr/>
            </p:nvSpPr>
            <p:spPr>
              <a:xfrm rot="16200000">
                <a:off x="5681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 flipH="1">
                <a:off x="8314" y="721"/>
                <a:ext cx="282" cy="248"/>
              </a:xfrm>
              <a:prstGeom prst="triangl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4148455" y="1355725"/>
            <a:ext cx="2106930" cy="2211705"/>
            <a:chOff x="6533" y="2135"/>
            <a:chExt cx="3318" cy="3483"/>
          </a:xfrm>
        </p:grpSpPr>
        <p:sp>
          <p:nvSpPr>
            <p:cNvPr id="44" name="矩形 43"/>
            <p:cNvSpPr/>
            <p:nvPr/>
          </p:nvSpPr>
          <p:spPr>
            <a:xfrm>
              <a:off x="6533" y="2135"/>
              <a:ext cx="3318" cy="3483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6630" y="2624"/>
              <a:ext cx="3124" cy="2627"/>
              <a:chOff x="6744" y="2590"/>
              <a:chExt cx="3124" cy="2627"/>
            </a:xfrm>
          </p:grpSpPr>
          <p:sp>
            <p:nvSpPr>
              <p:cNvPr id="47" name="Freeform 6"/>
              <p:cNvSpPr>
                <a:spLocks noEditPoints="1"/>
              </p:cNvSpPr>
              <p:nvPr/>
            </p:nvSpPr>
            <p:spPr bwMode="auto">
              <a:xfrm>
                <a:off x="7999" y="2590"/>
                <a:ext cx="614" cy="433"/>
              </a:xfrm>
              <a:custGeom>
                <a:avLst/>
                <a:gdLst>
                  <a:gd name="T0" fmla="*/ 1550 w 3428"/>
                  <a:gd name="T1" fmla="*/ 1093 h 2559"/>
                  <a:gd name="T2" fmla="*/ 1371 w 3428"/>
                  <a:gd name="T3" fmla="*/ 1254 h 2559"/>
                  <a:gd name="T4" fmla="*/ 1302 w 3428"/>
                  <a:gd name="T5" fmla="*/ 1492 h 2559"/>
                  <a:gd name="T6" fmla="*/ 1368 w 3428"/>
                  <a:gd name="T7" fmla="*/ 1726 h 2559"/>
                  <a:gd name="T8" fmla="*/ 1470 w 3428"/>
                  <a:gd name="T9" fmla="*/ 1826 h 2559"/>
                  <a:gd name="T10" fmla="*/ 1379 w 3428"/>
                  <a:gd name="T11" fmla="*/ 1605 h 2559"/>
                  <a:gd name="T12" fmla="*/ 1421 w 3428"/>
                  <a:gd name="T13" fmla="*/ 1360 h 2559"/>
                  <a:gd name="T14" fmla="*/ 1583 w 3428"/>
                  <a:gd name="T15" fmla="*/ 1180 h 2559"/>
                  <a:gd name="T16" fmla="*/ 1820 w 3428"/>
                  <a:gd name="T17" fmla="*/ 1111 h 2559"/>
                  <a:gd name="T18" fmla="*/ 2064 w 3428"/>
                  <a:gd name="T19" fmla="*/ 1184 h 2559"/>
                  <a:gd name="T20" fmla="*/ 1850 w 3428"/>
                  <a:gd name="T21" fmla="*/ 1061 h 2559"/>
                  <a:gd name="T22" fmla="*/ 1871 w 3428"/>
                  <a:gd name="T23" fmla="*/ 881 h 2559"/>
                  <a:gd name="T24" fmla="*/ 2142 w 3428"/>
                  <a:gd name="T25" fmla="*/ 1011 h 2559"/>
                  <a:gd name="T26" fmla="*/ 2321 w 3428"/>
                  <a:gd name="T27" fmla="*/ 1249 h 2559"/>
                  <a:gd name="T28" fmla="*/ 2367 w 3428"/>
                  <a:gd name="T29" fmla="*/ 1556 h 2559"/>
                  <a:gd name="T30" fmla="*/ 2263 w 3428"/>
                  <a:gd name="T31" fmla="*/ 1841 h 2559"/>
                  <a:gd name="T32" fmla="*/ 2043 w 3428"/>
                  <a:gd name="T33" fmla="*/ 2041 h 2559"/>
                  <a:gd name="T34" fmla="*/ 1745 w 3428"/>
                  <a:gd name="T35" fmla="*/ 2117 h 2559"/>
                  <a:gd name="T36" fmla="*/ 1448 w 3428"/>
                  <a:gd name="T37" fmla="*/ 2041 h 2559"/>
                  <a:gd name="T38" fmla="*/ 1227 w 3428"/>
                  <a:gd name="T39" fmla="*/ 1841 h 2559"/>
                  <a:gd name="T40" fmla="*/ 1124 w 3428"/>
                  <a:gd name="T41" fmla="*/ 1556 h 2559"/>
                  <a:gd name="T42" fmla="*/ 1169 w 3428"/>
                  <a:gd name="T43" fmla="*/ 1249 h 2559"/>
                  <a:gd name="T44" fmla="*/ 1348 w 3428"/>
                  <a:gd name="T45" fmla="*/ 1011 h 2559"/>
                  <a:gd name="T46" fmla="*/ 1620 w 3428"/>
                  <a:gd name="T47" fmla="*/ 881 h 2559"/>
                  <a:gd name="T48" fmla="*/ 1597 w 3428"/>
                  <a:gd name="T49" fmla="*/ 681 h 2559"/>
                  <a:gd name="T50" fmla="*/ 1270 w 3428"/>
                  <a:gd name="T51" fmla="*/ 819 h 2559"/>
                  <a:gd name="T52" fmla="*/ 1032 w 3428"/>
                  <a:gd name="T53" fmla="*/ 1077 h 2559"/>
                  <a:gd name="T54" fmla="*/ 923 w 3428"/>
                  <a:gd name="T55" fmla="*/ 1417 h 2559"/>
                  <a:gd name="T56" fmla="*/ 972 w 3428"/>
                  <a:gd name="T57" fmla="*/ 1779 h 2559"/>
                  <a:gd name="T58" fmla="*/ 1162 w 3428"/>
                  <a:gd name="T59" fmla="*/ 2074 h 2559"/>
                  <a:gd name="T60" fmla="*/ 1458 w 3428"/>
                  <a:gd name="T61" fmla="*/ 2264 h 2559"/>
                  <a:gd name="T62" fmla="*/ 1820 w 3428"/>
                  <a:gd name="T63" fmla="*/ 2313 h 2559"/>
                  <a:gd name="T64" fmla="*/ 2161 w 3428"/>
                  <a:gd name="T65" fmla="*/ 2204 h 2559"/>
                  <a:gd name="T66" fmla="*/ 2419 w 3428"/>
                  <a:gd name="T67" fmla="*/ 1967 h 2559"/>
                  <a:gd name="T68" fmla="*/ 2558 w 3428"/>
                  <a:gd name="T69" fmla="*/ 1640 h 2559"/>
                  <a:gd name="T70" fmla="*/ 2541 w 3428"/>
                  <a:gd name="T71" fmla="*/ 1273 h 2559"/>
                  <a:gd name="T72" fmla="*/ 2377 w 3428"/>
                  <a:gd name="T73" fmla="*/ 961 h 2559"/>
                  <a:gd name="T74" fmla="*/ 2099 w 3428"/>
                  <a:gd name="T75" fmla="*/ 747 h 2559"/>
                  <a:gd name="T76" fmla="*/ 1745 w 3428"/>
                  <a:gd name="T77" fmla="*/ 668 h 2559"/>
                  <a:gd name="T78" fmla="*/ 0 w 3428"/>
                  <a:gd name="T79" fmla="*/ 649 h 2559"/>
                  <a:gd name="T80" fmla="*/ 2227 w 3428"/>
                  <a:gd name="T81" fmla="*/ 28 h 2559"/>
                  <a:gd name="T82" fmla="*/ 2324 w 3428"/>
                  <a:gd name="T83" fmla="*/ 164 h 2559"/>
                  <a:gd name="T84" fmla="*/ 3298 w 3428"/>
                  <a:gd name="T85" fmla="*/ 250 h 2559"/>
                  <a:gd name="T86" fmla="*/ 3415 w 3428"/>
                  <a:gd name="T87" fmla="*/ 367 h 2559"/>
                  <a:gd name="T88" fmla="*/ 3415 w 3428"/>
                  <a:gd name="T89" fmla="*/ 2429 h 2559"/>
                  <a:gd name="T90" fmla="*/ 3298 w 3428"/>
                  <a:gd name="T91" fmla="*/ 2546 h 2559"/>
                  <a:gd name="T92" fmla="*/ 130 w 3428"/>
                  <a:gd name="T93" fmla="*/ 2546 h 2559"/>
                  <a:gd name="T94" fmla="*/ 13 w 3428"/>
                  <a:gd name="T95" fmla="*/ 2429 h 2559"/>
                  <a:gd name="T96" fmla="*/ 546 w 3428"/>
                  <a:gd name="T97" fmla="*/ 2295 h 2559"/>
                  <a:gd name="T98" fmla="*/ 601 w 3428"/>
                  <a:gd name="T99" fmla="*/ 2223 h 2559"/>
                  <a:gd name="T100" fmla="*/ 564 w 3428"/>
                  <a:gd name="T101" fmla="*/ 510 h 2559"/>
                  <a:gd name="T102" fmla="*/ 3 w 3428"/>
                  <a:gd name="T103" fmla="*/ 401 h 2559"/>
                  <a:gd name="T104" fmla="*/ 99 w 3428"/>
                  <a:gd name="T105" fmla="*/ 265 h 2559"/>
                  <a:gd name="T106" fmla="*/ 219 w 3428"/>
                  <a:gd name="T107" fmla="*/ 207 h 2559"/>
                  <a:gd name="T108" fmla="*/ 335 w 3428"/>
                  <a:gd name="T109" fmla="*/ 99 h 2559"/>
                  <a:gd name="T110" fmla="*/ 767 w 3428"/>
                  <a:gd name="T111" fmla="*/ 99 h 2559"/>
                  <a:gd name="T112" fmla="*/ 883 w 3428"/>
                  <a:gd name="T113" fmla="*/ 207 h 2559"/>
                  <a:gd name="T114" fmla="*/ 1114 w 3428"/>
                  <a:gd name="T115" fmla="*/ 130 h 2559"/>
                  <a:gd name="T116" fmla="*/ 1232 w 3428"/>
                  <a:gd name="T117" fmla="*/ 13 h 2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8" h="2559">
                    <a:moveTo>
                      <a:pt x="1745" y="1049"/>
                    </a:moveTo>
                    <a:lnTo>
                      <a:pt x="1694" y="1052"/>
                    </a:lnTo>
                    <a:lnTo>
                      <a:pt x="1644" y="1061"/>
                    </a:lnTo>
                    <a:lnTo>
                      <a:pt x="1595" y="1074"/>
                    </a:lnTo>
                    <a:lnTo>
                      <a:pt x="1550" y="1093"/>
                    </a:lnTo>
                    <a:lnTo>
                      <a:pt x="1507" y="1118"/>
                    </a:lnTo>
                    <a:lnTo>
                      <a:pt x="1468" y="1146"/>
                    </a:lnTo>
                    <a:lnTo>
                      <a:pt x="1431" y="1179"/>
                    </a:lnTo>
                    <a:lnTo>
                      <a:pt x="1399" y="1215"/>
                    </a:lnTo>
                    <a:lnTo>
                      <a:pt x="1371" y="1254"/>
                    </a:lnTo>
                    <a:lnTo>
                      <a:pt x="1346" y="1298"/>
                    </a:lnTo>
                    <a:lnTo>
                      <a:pt x="1327" y="1342"/>
                    </a:lnTo>
                    <a:lnTo>
                      <a:pt x="1313" y="1391"/>
                    </a:lnTo>
                    <a:lnTo>
                      <a:pt x="1305" y="1441"/>
                    </a:lnTo>
                    <a:lnTo>
                      <a:pt x="1302" y="1492"/>
                    </a:lnTo>
                    <a:lnTo>
                      <a:pt x="1305" y="1543"/>
                    </a:lnTo>
                    <a:lnTo>
                      <a:pt x="1313" y="1592"/>
                    </a:lnTo>
                    <a:lnTo>
                      <a:pt x="1327" y="1640"/>
                    </a:lnTo>
                    <a:lnTo>
                      <a:pt x="1345" y="1684"/>
                    </a:lnTo>
                    <a:lnTo>
                      <a:pt x="1368" y="1726"/>
                    </a:lnTo>
                    <a:lnTo>
                      <a:pt x="1396" y="1765"/>
                    </a:lnTo>
                    <a:lnTo>
                      <a:pt x="1428" y="1801"/>
                    </a:lnTo>
                    <a:lnTo>
                      <a:pt x="1463" y="1833"/>
                    </a:lnTo>
                    <a:lnTo>
                      <a:pt x="1502" y="1862"/>
                    </a:lnTo>
                    <a:lnTo>
                      <a:pt x="1470" y="1826"/>
                    </a:lnTo>
                    <a:lnTo>
                      <a:pt x="1443" y="1787"/>
                    </a:lnTo>
                    <a:lnTo>
                      <a:pt x="1420" y="1745"/>
                    </a:lnTo>
                    <a:lnTo>
                      <a:pt x="1401" y="1701"/>
                    </a:lnTo>
                    <a:lnTo>
                      <a:pt x="1388" y="1653"/>
                    </a:lnTo>
                    <a:lnTo>
                      <a:pt x="1379" y="1605"/>
                    </a:lnTo>
                    <a:lnTo>
                      <a:pt x="1376" y="1555"/>
                    </a:lnTo>
                    <a:lnTo>
                      <a:pt x="1379" y="1503"/>
                    </a:lnTo>
                    <a:lnTo>
                      <a:pt x="1388" y="1453"/>
                    </a:lnTo>
                    <a:lnTo>
                      <a:pt x="1402" y="1405"/>
                    </a:lnTo>
                    <a:lnTo>
                      <a:pt x="1421" y="1360"/>
                    </a:lnTo>
                    <a:lnTo>
                      <a:pt x="1446" y="1317"/>
                    </a:lnTo>
                    <a:lnTo>
                      <a:pt x="1473" y="1278"/>
                    </a:lnTo>
                    <a:lnTo>
                      <a:pt x="1506" y="1242"/>
                    </a:lnTo>
                    <a:lnTo>
                      <a:pt x="1542" y="1209"/>
                    </a:lnTo>
                    <a:lnTo>
                      <a:pt x="1583" y="1180"/>
                    </a:lnTo>
                    <a:lnTo>
                      <a:pt x="1625" y="1156"/>
                    </a:lnTo>
                    <a:lnTo>
                      <a:pt x="1671" y="1137"/>
                    </a:lnTo>
                    <a:lnTo>
                      <a:pt x="1718" y="1123"/>
                    </a:lnTo>
                    <a:lnTo>
                      <a:pt x="1768" y="1115"/>
                    </a:lnTo>
                    <a:lnTo>
                      <a:pt x="1820" y="1111"/>
                    </a:lnTo>
                    <a:lnTo>
                      <a:pt x="1873" y="1115"/>
                    </a:lnTo>
                    <a:lnTo>
                      <a:pt x="1925" y="1124"/>
                    </a:lnTo>
                    <a:lnTo>
                      <a:pt x="1974" y="1139"/>
                    </a:lnTo>
                    <a:lnTo>
                      <a:pt x="2020" y="1159"/>
                    </a:lnTo>
                    <a:lnTo>
                      <a:pt x="2064" y="1184"/>
                    </a:lnTo>
                    <a:lnTo>
                      <a:pt x="2028" y="1151"/>
                    </a:lnTo>
                    <a:lnTo>
                      <a:pt x="1988" y="1121"/>
                    </a:lnTo>
                    <a:lnTo>
                      <a:pt x="1944" y="1096"/>
                    </a:lnTo>
                    <a:lnTo>
                      <a:pt x="1898" y="1075"/>
                    </a:lnTo>
                    <a:lnTo>
                      <a:pt x="1850" y="1061"/>
                    </a:lnTo>
                    <a:lnTo>
                      <a:pt x="1798" y="1052"/>
                    </a:lnTo>
                    <a:lnTo>
                      <a:pt x="1745" y="1049"/>
                    </a:lnTo>
                    <a:close/>
                    <a:moveTo>
                      <a:pt x="1745" y="868"/>
                    </a:moveTo>
                    <a:lnTo>
                      <a:pt x="1809" y="871"/>
                    </a:lnTo>
                    <a:lnTo>
                      <a:pt x="1871" y="881"/>
                    </a:lnTo>
                    <a:lnTo>
                      <a:pt x="1931" y="897"/>
                    </a:lnTo>
                    <a:lnTo>
                      <a:pt x="1989" y="917"/>
                    </a:lnTo>
                    <a:lnTo>
                      <a:pt x="2043" y="943"/>
                    </a:lnTo>
                    <a:lnTo>
                      <a:pt x="2095" y="975"/>
                    </a:lnTo>
                    <a:lnTo>
                      <a:pt x="2142" y="1011"/>
                    </a:lnTo>
                    <a:lnTo>
                      <a:pt x="2187" y="1051"/>
                    </a:lnTo>
                    <a:lnTo>
                      <a:pt x="2227" y="1096"/>
                    </a:lnTo>
                    <a:lnTo>
                      <a:pt x="2263" y="1143"/>
                    </a:lnTo>
                    <a:lnTo>
                      <a:pt x="2295" y="1195"/>
                    </a:lnTo>
                    <a:lnTo>
                      <a:pt x="2321" y="1249"/>
                    </a:lnTo>
                    <a:lnTo>
                      <a:pt x="2343" y="1306"/>
                    </a:lnTo>
                    <a:lnTo>
                      <a:pt x="2357" y="1366"/>
                    </a:lnTo>
                    <a:lnTo>
                      <a:pt x="2367" y="1429"/>
                    </a:lnTo>
                    <a:lnTo>
                      <a:pt x="2370" y="1492"/>
                    </a:lnTo>
                    <a:lnTo>
                      <a:pt x="2367" y="1556"/>
                    </a:lnTo>
                    <a:lnTo>
                      <a:pt x="2357" y="1617"/>
                    </a:lnTo>
                    <a:lnTo>
                      <a:pt x="2343" y="1678"/>
                    </a:lnTo>
                    <a:lnTo>
                      <a:pt x="2321" y="1735"/>
                    </a:lnTo>
                    <a:lnTo>
                      <a:pt x="2295" y="1790"/>
                    </a:lnTo>
                    <a:lnTo>
                      <a:pt x="2263" y="1841"/>
                    </a:lnTo>
                    <a:lnTo>
                      <a:pt x="2227" y="1889"/>
                    </a:lnTo>
                    <a:lnTo>
                      <a:pt x="2187" y="1934"/>
                    </a:lnTo>
                    <a:lnTo>
                      <a:pt x="2142" y="1974"/>
                    </a:lnTo>
                    <a:lnTo>
                      <a:pt x="2095" y="2010"/>
                    </a:lnTo>
                    <a:lnTo>
                      <a:pt x="2043" y="2041"/>
                    </a:lnTo>
                    <a:lnTo>
                      <a:pt x="1989" y="2067"/>
                    </a:lnTo>
                    <a:lnTo>
                      <a:pt x="1931" y="2088"/>
                    </a:lnTo>
                    <a:lnTo>
                      <a:pt x="1871" y="2104"/>
                    </a:lnTo>
                    <a:lnTo>
                      <a:pt x="1809" y="2114"/>
                    </a:lnTo>
                    <a:lnTo>
                      <a:pt x="1745" y="2117"/>
                    </a:lnTo>
                    <a:lnTo>
                      <a:pt x="1681" y="2114"/>
                    </a:lnTo>
                    <a:lnTo>
                      <a:pt x="1620" y="2104"/>
                    </a:lnTo>
                    <a:lnTo>
                      <a:pt x="1559" y="2088"/>
                    </a:lnTo>
                    <a:lnTo>
                      <a:pt x="1502" y="2067"/>
                    </a:lnTo>
                    <a:lnTo>
                      <a:pt x="1448" y="2041"/>
                    </a:lnTo>
                    <a:lnTo>
                      <a:pt x="1396" y="2010"/>
                    </a:lnTo>
                    <a:lnTo>
                      <a:pt x="1348" y="1974"/>
                    </a:lnTo>
                    <a:lnTo>
                      <a:pt x="1304" y="1934"/>
                    </a:lnTo>
                    <a:lnTo>
                      <a:pt x="1264" y="1889"/>
                    </a:lnTo>
                    <a:lnTo>
                      <a:pt x="1227" y="1841"/>
                    </a:lnTo>
                    <a:lnTo>
                      <a:pt x="1196" y="1790"/>
                    </a:lnTo>
                    <a:lnTo>
                      <a:pt x="1169" y="1735"/>
                    </a:lnTo>
                    <a:lnTo>
                      <a:pt x="1148" y="1678"/>
                    </a:lnTo>
                    <a:lnTo>
                      <a:pt x="1133" y="1617"/>
                    </a:lnTo>
                    <a:lnTo>
                      <a:pt x="1124" y="1556"/>
                    </a:lnTo>
                    <a:lnTo>
                      <a:pt x="1120" y="1492"/>
                    </a:lnTo>
                    <a:lnTo>
                      <a:pt x="1124" y="1429"/>
                    </a:lnTo>
                    <a:lnTo>
                      <a:pt x="1133" y="1366"/>
                    </a:lnTo>
                    <a:lnTo>
                      <a:pt x="1148" y="1307"/>
                    </a:lnTo>
                    <a:lnTo>
                      <a:pt x="1169" y="1249"/>
                    </a:lnTo>
                    <a:lnTo>
                      <a:pt x="1196" y="1195"/>
                    </a:lnTo>
                    <a:lnTo>
                      <a:pt x="1227" y="1143"/>
                    </a:lnTo>
                    <a:lnTo>
                      <a:pt x="1264" y="1096"/>
                    </a:lnTo>
                    <a:lnTo>
                      <a:pt x="1304" y="1051"/>
                    </a:lnTo>
                    <a:lnTo>
                      <a:pt x="1348" y="1011"/>
                    </a:lnTo>
                    <a:lnTo>
                      <a:pt x="1396" y="975"/>
                    </a:lnTo>
                    <a:lnTo>
                      <a:pt x="1448" y="943"/>
                    </a:lnTo>
                    <a:lnTo>
                      <a:pt x="1502" y="917"/>
                    </a:lnTo>
                    <a:lnTo>
                      <a:pt x="1559" y="897"/>
                    </a:lnTo>
                    <a:lnTo>
                      <a:pt x="1620" y="881"/>
                    </a:lnTo>
                    <a:lnTo>
                      <a:pt x="1681" y="871"/>
                    </a:lnTo>
                    <a:lnTo>
                      <a:pt x="1745" y="868"/>
                    </a:lnTo>
                    <a:close/>
                    <a:moveTo>
                      <a:pt x="1745" y="668"/>
                    </a:moveTo>
                    <a:lnTo>
                      <a:pt x="1671" y="671"/>
                    </a:lnTo>
                    <a:lnTo>
                      <a:pt x="1597" y="681"/>
                    </a:lnTo>
                    <a:lnTo>
                      <a:pt x="1526" y="698"/>
                    </a:lnTo>
                    <a:lnTo>
                      <a:pt x="1458" y="720"/>
                    </a:lnTo>
                    <a:lnTo>
                      <a:pt x="1392" y="747"/>
                    </a:lnTo>
                    <a:lnTo>
                      <a:pt x="1329" y="780"/>
                    </a:lnTo>
                    <a:lnTo>
                      <a:pt x="1270" y="819"/>
                    </a:lnTo>
                    <a:lnTo>
                      <a:pt x="1214" y="862"/>
                    </a:lnTo>
                    <a:lnTo>
                      <a:pt x="1162" y="909"/>
                    </a:lnTo>
                    <a:lnTo>
                      <a:pt x="1114" y="961"/>
                    </a:lnTo>
                    <a:lnTo>
                      <a:pt x="1072" y="1017"/>
                    </a:lnTo>
                    <a:lnTo>
                      <a:pt x="1032" y="1077"/>
                    </a:lnTo>
                    <a:lnTo>
                      <a:pt x="1000" y="1139"/>
                    </a:lnTo>
                    <a:lnTo>
                      <a:pt x="972" y="1205"/>
                    </a:lnTo>
                    <a:lnTo>
                      <a:pt x="950" y="1273"/>
                    </a:lnTo>
                    <a:lnTo>
                      <a:pt x="933" y="1344"/>
                    </a:lnTo>
                    <a:lnTo>
                      <a:pt x="923" y="1417"/>
                    </a:lnTo>
                    <a:lnTo>
                      <a:pt x="920" y="1491"/>
                    </a:lnTo>
                    <a:lnTo>
                      <a:pt x="923" y="1567"/>
                    </a:lnTo>
                    <a:lnTo>
                      <a:pt x="933" y="1640"/>
                    </a:lnTo>
                    <a:lnTo>
                      <a:pt x="950" y="1710"/>
                    </a:lnTo>
                    <a:lnTo>
                      <a:pt x="972" y="1779"/>
                    </a:lnTo>
                    <a:lnTo>
                      <a:pt x="1000" y="1845"/>
                    </a:lnTo>
                    <a:lnTo>
                      <a:pt x="1032" y="1907"/>
                    </a:lnTo>
                    <a:lnTo>
                      <a:pt x="1072" y="1967"/>
                    </a:lnTo>
                    <a:lnTo>
                      <a:pt x="1114" y="2023"/>
                    </a:lnTo>
                    <a:lnTo>
                      <a:pt x="1162" y="2074"/>
                    </a:lnTo>
                    <a:lnTo>
                      <a:pt x="1214" y="2122"/>
                    </a:lnTo>
                    <a:lnTo>
                      <a:pt x="1270" y="2164"/>
                    </a:lnTo>
                    <a:lnTo>
                      <a:pt x="1329" y="2204"/>
                    </a:lnTo>
                    <a:lnTo>
                      <a:pt x="1392" y="2236"/>
                    </a:lnTo>
                    <a:lnTo>
                      <a:pt x="1458" y="2264"/>
                    </a:lnTo>
                    <a:lnTo>
                      <a:pt x="1526" y="2286"/>
                    </a:lnTo>
                    <a:lnTo>
                      <a:pt x="1597" y="2303"/>
                    </a:lnTo>
                    <a:lnTo>
                      <a:pt x="1671" y="2313"/>
                    </a:lnTo>
                    <a:lnTo>
                      <a:pt x="1745" y="2316"/>
                    </a:lnTo>
                    <a:lnTo>
                      <a:pt x="1820" y="2313"/>
                    </a:lnTo>
                    <a:lnTo>
                      <a:pt x="1893" y="2303"/>
                    </a:lnTo>
                    <a:lnTo>
                      <a:pt x="1964" y="2286"/>
                    </a:lnTo>
                    <a:lnTo>
                      <a:pt x="2033" y="2264"/>
                    </a:lnTo>
                    <a:lnTo>
                      <a:pt x="2099" y="2236"/>
                    </a:lnTo>
                    <a:lnTo>
                      <a:pt x="2161" y="2204"/>
                    </a:lnTo>
                    <a:lnTo>
                      <a:pt x="2221" y="2164"/>
                    </a:lnTo>
                    <a:lnTo>
                      <a:pt x="2277" y="2122"/>
                    </a:lnTo>
                    <a:lnTo>
                      <a:pt x="2329" y="2074"/>
                    </a:lnTo>
                    <a:lnTo>
                      <a:pt x="2377" y="2023"/>
                    </a:lnTo>
                    <a:lnTo>
                      <a:pt x="2419" y="1967"/>
                    </a:lnTo>
                    <a:lnTo>
                      <a:pt x="2458" y="1907"/>
                    </a:lnTo>
                    <a:lnTo>
                      <a:pt x="2491" y="1845"/>
                    </a:lnTo>
                    <a:lnTo>
                      <a:pt x="2519" y="1779"/>
                    </a:lnTo>
                    <a:lnTo>
                      <a:pt x="2541" y="1710"/>
                    </a:lnTo>
                    <a:lnTo>
                      <a:pt x="2558" y="1640"/>
                    </a:lnTo>
                    <a:lnTo>
                      <a:pt x="2567" y="1567"/>
                    </a:lnTo>
                    <a:lnTo>
                      <a:pt x="2571" y="1491"/>
                    </a:lnTo>
                    <a:lnTo>
                      <a:pt x="2567" y="1417"/>
                    </a:lnTo>
                    <a:lnTo>
                      <a:pt x="2558" y="1344"/>
                    </a:lnTo>
                    <a:lnTo>
                      <a:pt x="2541" y="1273"/>
                    </a:lnTo>
                    <a:lnTo>
                      <a:pt x="2519" y="1205"/>
                    </a:lnTo>
                    <a:lnTo>
                      <a:pt x="2491" y="1139"/>
                    </a:lnTo>
                    <a:lnTo>
                      <a:pt x="2458" y="1077"/>
                    </a:lnTo>
                    <a:lnTo>
                      <a:pt x="2419" y="1017"/>
                    </a:lnTo>
                    <a:lnTo>
                      <a:pt x="2377" y="961"/>
                    </a:lnTo>
                    <a:lnTo>
                      <a:pt x="2329" y="909"/>
                    </a:lnTo>
                    <a:lnTo>
                      <a:pt x="2277" y="862"/>
                    </a:lnTo>
                    <a:lnTo>
                      <a:pt x="2221" y="819"/>
                    </a:lnTo>
                    <a:lnTo>
                      <a:pt x="2161" y="780"/>
                    </a:lnTo>
                    <a:lnTo>
                      <a:pt x="2099" y="747"/>
                    </a:lnTo>
                    <a:lnTo>
                      <a:pt x="2033" y="720"/>
                    </a:lnTo>
                    <a:lnTo>
                      <a:pt x="1964" y="698"/>
                    </a:lnTo>
                    <a:lnTo>
                      <a:pt x="1893" y="681"/>
                    </a:lnTo>
                    <a:lnTo>
                      <a:pt x="1820" y="671"/>
                    </a:lnTo>
                    <a:lnTo>
                      <a:pt x="1745" y="668"/>
                    </a:lnTo>
                    <a:close/>
                    <a:moveTo>
                      <a:pt x="0" y="649"/>
                    </a:moveTo>
                    <a:lnTo>
                      <a:pt x="452" y="649"/>
                    </a:lnTo>
                    <a:lnTo>
                      <a:pt x="452" y="2147"/>
                    </a:lnTo>
                    <a:lnTo>
                      <a:pt x="0" y="2147"/>
                    </a:lnTo>
                    <a:lnTo>
                      <a:pt x="0" y="649"/>
                    </a:lnTo>
                    <a:close/>
                    <a:moveTo>
                      <a:pt x="1302" y="0"/>
                    </a:moveTo>
                    <a:lnTo>
                      <a:pt x="2126" y="0"/>
                    </a:lnTo>
                    <a:lnTo>
                      <a:pt x="2162" y="3"/>
                    </a:lnTo>
                    <a:lnTo>
                      <a:pt x="2196" y="13"/>
                    </a:lnTo>
                    <a:lnTo>
                      <a:pt x="2227" y="28"/>
                    </a:lnTo>
                    <a:lnTo>
                      <a:pt x="2256" y="48"/>
                    </a:lnTo>
                    <a:lnTo>
                      <a:pt x="2279" y="71"/>
                    </a:lnTo>
                    <a:lnTo>
                      <a:pt x="2299" y="100"/>
                    </a:lnTo>
                    <a:lnTo>
                      <a:pt x="2314" y="130"/>
                    </a:lnTo>
                    <a:lnTo>
                      <a:pt x="2324" y="164"/>
                    </a:lnTo>
                    <a:lnTo>
                      <a:pt x="2327" y="200"/>
                    </a:lnTo>
                    <a:lnTo>
                      <a:pt x="2327" y="237"/>
                    </a:lnTo>
                    <a:lnTo>
                      <a:pt x="3228" y="237"/>
                    </a:lnTo>
                    <a:lnTo>
                      <a:pt x="3264" y="240"/>
                    </a:lnTo>
                    <a:lnTo>
                      <a:pt x="3298" y="250"/>
                    </a:lnTo>
                    <a:lnTo>
                      <a:pt x="3329" y="265"/>
                    </a:lnTo>
                    <a:lnTo>
                      <a:pt x="3357" y="285"/>
                    </a:lnTo>
                    <a:lnTo>
                      <a:pt x="3381" y="308"/>
                    </a:lnTo>
                    <a:lnTo>
                      <a:pt x="3400" y="337"/>
                    </a:lnTo>
                    <a:lnTo>
                      <a:pt x="3415" y="367"/>
                    </a:lnTo>
                    <a:lnTo>
                      <a:pt x="3425" y="401"/>
                    </a:lnTo>
                    <a:lnTo>
                      <a:pt x="3428" y="437"/>
                    </a:lnTo>
                    <a:lnTo>
                      <a:pt x="3428" y="2360"/>
                    </a:lnTo>
                    <a:lnTo>
                      <a:pt x="3425" y="2396"/>
                    </a:lnTo>
                    <a:lnTo>
                      <a:pt x="3415" y="2429"/>
                    </a:lnTo>
                    <a:lnTo>
                      <a:pt x="3400" y="2461"/>
                    </a:lnTo>
                    <a:lnTo>
                      <a:pt x="3381" y="2488"/>
                    </a:lnTo>
                    <a:lnTo>
                      <a:pt x="3357" y="2513"/>
                    </a:lnTo>
                    <a:lnTo>
                      <a:pt x="3329" y="2532"/>
                    </a:lnTo>
                    <a:lnTo>
                      <a:pt x="3298" y="2546"/>
                    </a:lnTo>
                    <a:lnTo>
                      <a:pt x="3264" y="2556"/>
                    </a:lnTo>
                    <a:lnTo>
                      <a:pt x="3228" y="2559"/>
                    </a:lnTo>
                    <a:lnTo>
                      <a:pt x="200" y="2559"/>
                    </a:lnTo>
                    <a:lnTo>
                      <a:pt x="164" y="2556"/>
                    </a:lnTo>
                    <a:lnTo>
                      <a:pt x="130" y="2546"/>
                    </a:lnTo>
                    <a:lnTo>
                      <a:pt x="99" y="2532"/>
                    </a:lnTo>
                    <a:lnTo>
                      <a:pt x="71" y="2513"/>
                    </a:lnTo>
                    <a:lnTo>
                      <a:pt x="47" y="2488"/>
                    </a:lnTo>
                    <a:lnTo>
                      <a:pt x="28" y="2461"/>
                    </a:lnTo>
                    <a:lnTo>
                      <a:pt x="13" y="2429"/>
                    </a:lnTo>
                    <a:lnTo>
                      <a:pt x="3" y="2396"/>
                    </a:lnTo>
                    <a:lnTo>
                      <a:pt x="0" y="2360"/>
                    </a:lnTo>
                    <a:lnTo>
                      <a:pt x="0" y="2297"/>
                    </a:lnTo>
                    <a:lnTo>
                      <a:pt x="527" y="2297"/>
                    </a:lnTo>
                    <a:lnTo>
                      <a:pt x="546" y="2295"/>
                    </a:lnTo>
                    <a:lnTo>
                      <a:pt x="564" y="2287"/>
                    </a:lnTo>
                    <a:lnTo>
                      <a:pt x="580" y="2276"/>
                    </a:lnTo>
                    <a:lnTo>
                      <a:pt x="591" y="2260"/>
                    </a:lnTo>
                    <a:lnTo>
                      <a:pt x="599" y="2243"/>
                    </a:lnTo>
                    <a:lnTo>
                      <a:pt x="601" y="2223"/>
                    </a:lnTo>
                    <a:lnTo>
                      <a:pt x="601" y="575"/>
                    </a:lnTo>
                    <a:lnTo>
                      <a:pt x="599" y="555"/>
                    </a:lnTo>
                    <a:lnTo>
                      <a:pt x="591" y="537"/>
                    </a:lnTo>
                    <a:lnTo>
                      <a:pt x="580" y="522"/>
                    </a:lnTo>
                    <a:lnTo>
                      <a:pt x="564" y="510"/>
                    </a:lnTo>
                    <a:lnTo>
                      <a:pt x="546" y="503"/>
                    </a:lnTo>
                    <a:lnTo>
                      <a:pt x="527" y="500"/>
                    </a:lnTo>
                    <a:lnTo>
                      <a:pt x="0" y="500"/>
                    </a:lnTo>
                    <a:lnTo>
                      <a:pt x="0" y="437"/>
                    </a:lnTo>
                    <a:lnTo>
                      <a:pt x="3" y="401"/>
                    </a:lnTo>
                    <a:lnTo>
                      <a:pt x="13" y="367"/>
                    </a:lnTo>
                    <a:lnTo>
                      <a:pt x="28" y="337"/>
                    </a:lnTo>
                    <a:lnTo>
                      <a:pt x="47" y="308"/>
                    </a:lnTo>
                    <a:lnTo>
                      <a:pt x="71" y="285"/>
                    </a:lnTo>
                    <a:lnTo>
                      <a:pt x="99" y="265"/>
                    </a:lnTo>
                    <a:lnTo>
                      <a:pt x="130" y="250"/>
                    </a:lnTo>
                    <a:lnTo>
                      <a:pt x="164" y="240"/>
                    </a:lnTo>
                    <a:lnTo>
                      <a:pt x="200" y="237"/>
                    </a:lnTo>
                    <a:lnTo>
                      <a:pt x="209" y="237"/>
                    </a:lnTo>
                    <a:lnTo>
                      <a:pt x="219" y="207"/>
                    </a:lnTo>
                    <a:lnTo>
                      <a:pt x="235" y="178"/>
                    </a:lnTo>
                    <a:lnTo>
                      <a:pt x="254" y="153"/>
                    </a:lnTo>
                    <a:lnTo>
                      <a:pt x="278" y="130"/>
                    </a:lnTo>
                    <a:lnTo>
                      <a:pt x="305" y="112"/>
                    </a:lnTo>
                    <a:lnTo>
                      <a:pt x="335" y="99"/>
                    </a:lnTo>
                    <a:lnTo>
                      <a:pt x="367" y="90"/>
                    </a:lnTo>
                    <a:lnTo>
                      <a:pt x="402" y="88"/>
                    </a:lnTo>
                    <a:lnTo>
                      <a:pt x="702" y="88"/>
                    </a:lnTo>
                    <a:lnTo>
                      <a:pt x="736" y="90"/>
                    </a:lnTo>
                    <a:lnTo>
                      <a:pt x="767" y="99"/>
                    </a:lnTo>
                    <a:lnTo>
                      <a:pt x="797" y="112"/>
                    </a:lnTo>
                    <a:lnTo>
                      <a:pt x="825" y="130"/>
                    </a:lnTo>
                    <a:lnTo>
                      <a:pt x="848" y="153"/>
                    </a:lnTo>
                    <a:lnTo>
                      <a:pt x="868" y="178"/>
                    </a:lnTo>
                    <a:lnTo>
                      <a:pt x="883" y="207"/>
                    </a:lnTo>
                    <a:lnTo>
                      <a:pt x="895" y="237"/>
                    </a:lnTo>
                    <a:lnTo>
                      <a:pt x="1101" y="237"/>
                    </a:lnTo>
                    <a:lnTo>
                      <a:pt x="1101" y="200"/>
                    </a:lnTo>
                    <a:lnTo>
                      <a:pt x="1105" y="164"/>
                    </a:lnTo>
                    <a:lnTo>
                      <a:pt x="1114" y="130"/>
                    </a:lnTo>
                    <a:lnTo>
                      <a:pt x="1129" y="100"/>
                    </a:lnTo>
                    <a:lnTo>
                      <a:pt x="1148" y="71"/>
                    </a:lnTo>
                    <a:lnTo>
                      <a:pt x="1172" y="48"/>
                    </a:lnTo>
                    <a:lnTo>
                      <a:pt x="1201" y="28"/>
                    </a:lnTo>
                    <a:lnTo>
                      <a:pt x="1232" y="13"/>
                    </a:lnTo>
                    <a:lnTo>
                      <a:pt x="1266" y="3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 sz="1350" dirty="0">
                  <a:cs typeface="+mn-ea"/>
                  <a:sym typeface="+mn-lt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6744" y="2942"/>
                <a:ext cx="3124" cy="2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通过增加人口信息等功能，满足用户直观查看人口相关信息，通过人口普查系统方便用户录入，显示，查找，修改以及删除功能</a:t>
                </a: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6392545" y="1355725"/>
            <a:ext cx="2106930" cy="2269490"/>
            <a:chOff x="10067" y="2135"/>
            <a:chExt cx="3318" cy="3574"/>
          </a:xfrm>
        </p:grpSpPr>
        <p:sp>
          <p:nvSpPr>
            <p:cNvPr id="45" name="矩形 44"/>
            <p:cNvSpPr/>
            <p:nvPr/>
          </p:nvSpPr>
          <p:spPr>
            <a:xfrm>
              <a:off x="10067" y="2135"/>
              <a:ext cx="3318" cy="3483"/>
            </a:xfrm>
            <a:prstGeom prst="rect">
              <a:avLst/>
            </a:prstGeom>
            <a:solidFill>
              <a:srgbClr val="5F7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142" y="2571"/>
              <a:ext cx="3137" cy="3138"/>
              <a:chOff x="10143" y="2485"/>
              <a:chExt cx="3137" cy="3138"/>
            </a:xfrm>
          </p:grpSpPr>
          <p:grpSp>
            <p:nvGrpSpPr>
              <p:cNvPr id="48" name="Group 87"/>
              <p:cNvGrpSpPr/>
              <p:nvPr/>
            </p:nvGrpSpPr>
            <p:grpSpPr>
              <a:xfrm>
                <a:off x="11420" y="2485"/>
                <a:ext cx="614" cy="551"/>
                <a:chOff x="3270126" y="2762664"/>
                <a:chExt cx="684000" cy="613776"/>
              </a:xfrm>
              <a:solidFill>
                <a:schemeClr val="bg1"/>
              </a:solidFill>
            </p:grpSpPr>
            <p:sp>
              <p:nvSpPr>
                <p:cNvPr id="49" name="Freeform 51"/>
                <p:cNvSpPr/>
                <p:nvPr/>
              </p:nvSpPr>
              <p:spPr bwMode="auto">
                <a:xfrm>
                  <a:off x="3387901" y="2872777"/>
                  <a:ext cx="294437" cy="55057"/>
                </a:xfrm>
                <a:custGeom>
                  <a:avLst/>
                  <a:gdLst>
                    <a:gd name="T0" fmla="*/ 151 w 1438"/>
                    <a:gd name="T1" fmla="*/ 0 h 302"/>
                    <a:gd name="T2" fmla="*/ 1287 w 1438"/>
                    <a:gd name="T3" fmla="*/ 0 h 302"/>
                    <a:gd name="T4" fmla="*/ 1318 w 1438"/>
                    <a:gd name="T5" fmla="*/ 3 h 302"/>
                    <a:gd name="T6" fmla="*/ 1346 w 1438"/>
                    <a:gd name="T7" fmla="*/ 12 h 302"/>
                    <a:gd name="T8" fmla="*/ 1372 w 1438"/>
                    <a:gd name="T9" fmla="*/ 26 h 302"/>
                    <a:gd name="T10" fmla="*/ 1394 w 1438"/>
                    <a:gd name="T11" fmla="*/ 45 h 302"/>
                    <a:gd name="T12" fmla="*/ 1413 w 1438"/>
                    <a:gd name="T13" fmla="*/ 67 h 302"/>
                    <a:gd name="T14" fmla="*/ 1426 w 1438"/>
                    <a:gd name="T15" fmla="*/ 93 h 302"/>
                    <a:gd name="T16" fmla="*/ 1435 w 1438"/>
                    <a:gd name="T17" fmla="*/ 121 h 302"/>
                    <a:gd name="T18" fmla="*/ 1438 w 1438"/>
                    <a:gd name="T19" fmla="*/ 151 h 302"/>
                    <a:gd name="T20" fmla="*/ 1435 w 1438"/>
                    <a:gd name="T21" fmla="*/ 181 h 302"/>
                    <a:gd name="T22" fmla="*/ 1426 w 1438"/>
                    <a:gd name="T23" fmla="*/ 209 h 302"/>
                    <a:gd name="T24" fmla="*/ 1413 w 1438"/>
                    <a:gd name="T25" fmla="*/ 235 h 302"/>
                    <a:gd name="T26" fmla="*/ 1394 w 1438"/>
                    <a:gd name="T27" fmla="*/ 257 h 302"/>
                    <a:gd name="T28" fmla="*/ 1372 w 1438"/>
                    <a:gd name="T29" fmla="*/ 276 h 302"/>
                    <a:gd name="T30" fmla="*/ 1346 w 1438"/>
                    <a:gd name="T31" fmla="*/ 289 h 302"/>
                    <a:gd name="T32" fmla="*/ 1318 w 1438"/>
                    <a:gd name="T33" fmla="*/ 298 h 302"/>
                    <a:gd name="T34" fmla="*/ 1287 w 1438"/>
                    <a:gd name="T35" fmla="*/ 302 h 302"/>
                    <a:gd name="T36" fmla="*/ 151 w 1438"/>
                    <a:gd name="T37" fmla="*/ 302 h 302"/>
                    <a:gd name="T38" fmla="*/ 121 w 1438"/>
                    <a:gd name="T39" fmla="*/ 298 h 302"/>
                    <a:gd name="T40" fmla="*/ 93 w 1438"/>
                    <a:gd name="T41" fmla="*/ 289 h 302"/>
                    <a:gd name="T42" fmla="*/ 66 w 1438"/>
                    <a:gd name="T43" fmla="*/ 276 h 302"/>
                    <a:gd name="T44" fmla="*/ 44 w 1438"/>
                    <a:gd name="T45" fmla="*/ 257 h 302"/>
                    <a:gd name="T46" fmla="*/ 26 w 1438"/>
                    <a:gd name="T47" fmla="*/ 235 h 302"/>
                    <a:gd name="T48" fmla="*/ 12 w 1438"/>
                    <a:gd name="T49" fmla="*/ 209 h 302"/>
                    <a:gd name="T50" fmla="*/ 4 w 1438"/>
                    <a:gd name="T51" fmla="*/ 181 h 302"/>
                    <a:gd name="T52" fmla="*/ 0 w 1438"/>
                    <a:gd name="T53" fmla="*/ 151 h 302"/>
                    <a:gd name="T54" fmla="*/ 4 w 1438"/>
                    <a:gd name="T55" fmla="*/ 121 h 302"/>
                    <a:gd name="T56" fmla="*/ 12 w 1438"/>
                    <a:gd name="T57" fmla="*/ 93 h 302"/>
                    <a:gd name="T58" fmla="*/ 26 w 1438"/>
                    <a:gd name="T59" fmla="*/ 67 h 302"/>
                    <a:gd name="T60" fmla="*/ 44 w 1438"/>
                    <a:gd name="T61" fmla="*/ 45 h 302"/>
                    <a:gd name="T62" fmla="*/ 66 w 1438"/>
                    <a:gd name="T63" fmla="*/ 26 h 302"/>
                    <a:gd name="T64" fmla="*/ 93 w 1438"/>
                    <a:gd name="T65" fmla="*/ 12 h 302"/>
                    <a:gd name="T66" fmla="*/ 121 w 1438"/>
                    <a:gd name="T67" fmla="*/ 3 h 302"/>
                    <a:gd name="T68" fmla="*/ 151 w 1438"/>
                    <a:gd name="T69" fmla="*/ 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438" h="302">
                      <a:moveTo>
                        <a:pt x="151" y="0"/>
                      </a:moveTo>
                      <a:lnTo>
                        <a:pt x="1287" y="0"/>
                      </a:lnTo>
                      <a:lnTo>
                        <a:pt x="1318" y="3"/>
                      </a:lnTo>
                      <a:lnTo>
                        <a:pt x="1346" y="12"/>
                      </a:lnTo>
                      <a:lnTo>
                        <a:pt x="1372" y="26"/>
                      </a:lnTo>
                      <a:lnTo>
                        <a:pt x="1394" y="45"/>
                      </a:lnTo>
                      <a:lnTo>
                        <a:pt x="1413" y="67"/>
                      </a:lnTo>
                      <a:lnTo>
                        <a:pt x="1426" y="93"/>
                      </a:lnTo>
                      <a:lnTo>
                        <a:pt x="1435" y="121"/>
                      </a:lnTo>
                      <a:lnTo>
                        <a:pt x="1438" y="151"/>
                      </a:lnTo>
                      <a:lnTo>
                        <a:pt x="1435" y="181"/>
                      </a:lnTo>
                      <a:lnTo>
                        <a:pt x="1426" y="209"/>
                      </a:lnTo>
                      <a:lnTo>
                        <a:pt x="1413" y="235"/>
                      </a:lnTo>
                      <a:lnTo>
                        <a:pt x="1394" y="257"/>
                      </a:lnTo>
                      <a:lnTo>
                        <a:pt x="1372" y="276"/>
                      </a:lnTo>
                      <a:lnTo>
                        <a:pt x="1346" y="289"/>
                      </a:lnTo>
                      <a:lnTo>
                        <a:pt x="1318" y="298"/>
                      </a:lnTo>
                      <a:lnTo>
                        <a:pt x="1287" y="302"/>
                      </a:lnTo>
                      <a:lnTo>
                        <a:pt x="151" y="302"/>
                      </a:lnTo>
                      <a:lnTo>
                        <a:pt x="121" y="298"/>
                      </a:lnTo>
                      <a:lnTo>
                        <a:pt x="93" y="289"/>
                      </a:lnTo>
                      <a:lnTo>
                        <a:pt x="66" y="276"/>
                      </a:lnTo>
                      <a:lnTo>
                        <a:pt x="44" y="257"/>
                      </a:lnTo>
                      <a:lnTo>
                        <a:pt x="26" y="235"/>
                      </a:lnTo>
                      <a:lnTo>
                        <a:pt x="12" y="209"/>
                      </a:lnTo>
                      <a:lnTo>
                        <a:pt x="4" y="181"/>
                      </a:lnTo>
                      <a:lnTo>
                        <a:pt x="0" y="151"/>
                      </a:lnTo>
                      <a:lnTo>
                        <a:pt x="4" y="121"/>
                      </a:lnTo>
                      <a:lnTo>
                        <a:pt x="12" y="93"/>
                      </a:lnTo>
                      <a:lnTo>
                        <a:pt x="26" y="67"/>
                      </a:lnTo>
                      <a:lnTo>
                        <a:pt x="44" y="45"/>
                      </a:lnTo>
                      <a:lnTo>
                        <a:pt x="66" y="26"/>
                      </a:lnTo>
                      <a:lnTo>
                        <a:pt x="93" y="12"/>
                      </a:lnTo>
                      <a:lnTo>
                        <a:pt x="121" y="3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sz="13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 52"/>
                <p:cNvSpPr/>
                <p:nvPr/>
              </p:nvSpPr>
              <p:spPr bwMode="auto">
                <a:xfrm>
                  <a:off x="3387901" y="2976771"/>
                  <a:ext cx="294437" cy="55057"/>
                </a:xfrm>
                <a:custGeom>
                  <a:avLst/>
                  <a:gdLst>
                    <a:gd name="T0" fmla="*/ 151 w 1438"/>
                    <a:gd name="T1" fmla="*/ 0 h 301"/>
                    <a:gd name="T2" fmla="*/ 1287 w 1438"/>
                    <a:gd name="T3" fmla="*/ 0 h 301"/>
                    <a:gd name="T4" fmla="*/ 1318 w 1438"/>
                    <a:gd name="T5" fmla="*/ 3 h 301"/>
                    <a:gd name="T6" fmla="*/ 1346 w 1438"/>
                    <a:gd name="T7" fmla="*/ 12 h 301"/>
                    <a:gd name="T8" fmla="*/ 1372 w 1438"/>
                    <a:gd name="T9" fmla="*/ 26 h 301"/>
                    <a:gd name="T10" fmla="*/ 1394 w 1438"/>
                    <a:gd name="T11" fmla="*/ 44 h 301"/>
                    <a:gd name="T12" fmla="*/ 1413 w 1438"/>
                    <a:gd name="T13" fmla="*/ 66 h 301"/>
                    <a:gd name="T14" fmla="*/ 1426 w 1438"/>
                    <a:gd name="T15" fmla="*/ 92 h 301"/>
                    <a:gd name="T16" fmla="*/ 1435 w 1438"/>
                    <a:gd name="T17" fmla="*/ 120 h 301"/>
                    <a:gd name="T18" fmla="*/ 1438 w 1438"/>
                    <a:gd name="T19" fmla="*/ 150 h 301"/>
                    <a:gd name="T20" fmla="*/ 1435 w 1438"/>
                    <a:gd name="T21" fmla="*/ 181 h 301"/>
                    <a:gd name="T22" fmla="*/ 1426 w 1438"/>
                    <a:gd name="T23" fmla="*/ 210 h 301"/>
                    <a:gd name="T24" fmla="*/ 1413 w 1438"/>
                    <a:gd name="T25" fmla="*/ 235 h 301"/>
                    <a:gd name="T26" fmla="*/ 1394 w 1438"/>
                    <a:gd name="T27" fmla="*/ 258 h 301"/>
                    <a:gd name="T28" fmla="*/ 1372 w 1438"/>
                    <a:gd name="T29" fmla="*/ 275 h 301"/>
                    <a:gd name="T30" fmla="*/ 1346 w 1438"/>
                    <a:gd name="T31" fmla="*/ 290 h 301"/>
                    <a:gd name="T32" fmla="*/ 1318 w 1438"/>
                    <a:gd name="T33" fmla="*/ 298 h 301"/>
                    <a:gd name="T34" fmla="*/ 1287 w 1438"/>
                    <a:gd name="T35" fmla="*/ 301 h 301"/>
                    <a:gd name="T36" fmla="*/ 151 w 1438"/>
                    <a:gd name="T37" fmla="*/ 301 h 301"/>
                    <a:gd name="T38" fmla="*/ 121 w 1438"/>
                    <a:gd name="T39" fmla="*/ 298 h 301"/>
                    <a:gd name="T40" fmla="*/ 93 w 1438"/>
                    <a:gd name="T41" fmla="*/ 290 h 301"/>
                    <a:gd name="T42" fmla="*/ 66 w 1438"/>
                    <a:gd name="T43" fmla="*/ 275 h 301"/>
                    <a:gd name="T44" fmla="*/ 44 w 1438"/>
                    <a:gd name="T45" fmla="*/ 258 h 301"/>
                    <a:gd name="T46" fmla="*/ 26 w 1438"/>
                    <a:gd name="T47" fmla="*/ 235 h 301"/>
                    <a:gd name="T48" fmla="*/ 12 w 1438"/>
                    <a:gd name="T49" fmla="*/ 210 h 301"/>
                    <a:gd name="T50" fmla="*/ 4 w 1438"/>
                    <a:gd name="T51" fmla="*/ 181 h 301"/>
                    <a:gd name="T52" fmla="*/ 0 w 1438"/>
                    <a:gd name="T53" fmla="*/ 150 h 301"/>
                    <a:gd name="T54" fmla="*/ 4 w 1438"/>
                    <a:gd name="T55" fmla="*/ 120 h 301"/>
                    <a:gd name="T56" fmla="*/ 12 w 1438"/>
                    <a:gd name="T57" fmla="*/ 92 h 301"/>
                    <a:gd name="T58" fmla="*/ 26 w 1438"/>
                    <a:gd name="T59" fmla="*/ 66 h 301"/>
                    <a:gd name="T60" fmla="*/ 44 w 1438"/>
                    <a:gd name="T61" fmla="*/ 44 h 301"/>
                    <a:gd name="T62" fmla="*/ 66 w 1438"/>
                    <a:gd name="T63" fmla="*/ 26 h 301"/>
                    <a:gd name="T64" fmla="*/ 93 w 1438"/>
                    <a:gd name="T65" fmla="*/ 12 h 301"/>
                    <a:gd name="T66" fmla="*/ 121 w 1438"/>
                    <a:gd name="T67" fmla="*/ 3 h 301"/>
                    <a:gd name="T68" fmla="*/ 151 w 1438"/>
                    <a:gd name="T69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438" h="301">
                      <a:moveTo>
                        <a:pt x="151" y="0"/>
                      </a:moveTo>
                      <a:lnTo>
                        <a:pt x="1287" y="0"/>
                      </a:lnTo>
                      <a:lnTo>
                        <a:pt x="1318" y="3"/>
                      </a:lnTo>
                      <a:lnTo>
                        <a:pt x="1346" y="12"/>
                      </a:lnTo>
                      <a:lnTo>
                        <a:pt x="1372" y="26"/>
                      </a:lnTo>
                      <a:lnTo>
                        <a:pt x="1394" y="44"/>
                      </a:lnTo>
                      <a:lnTo>
                        <a:pt x="1413" y="66"/>
                      </a:lnTo>
                      <a:lnTo>
                        <a:pt x="1426" y="92"/>
                      </a:lnTo>
                      <a:lnTo>
                        <a:pt x="1435" y="120"/>
                      </a:lnTo>
                      <a:lnTo>
                        <a:pt x="1438" y="150"/>
                      </a:lnTo>
                      <a:lnTo>
                        <a:pt x="1435" y="181"/>
                      </a:lnTo>
                      <a:lnTo>
                        <a:pt x="1426" y="210"/>
                      </a:lnTo>
                      <a:lnTo>
                        <a:pt x="1413" y="235"/>
                      </a:lnTo>
                      <a:lnTo>
                        <a:pt x="1394" y="258"/>
                      </a:lnTo>
                      <a:lnTo>
                        <a:pt x="1372" y="275"/>
                      </a:lnTo>
                      <a:lnTo>
                        <a:pt x="1346" y="290"/>
                      </a:lnTo>
                      <a:lnTo>
                        <a:pt x="1318" y="298"/>
                      </a:lnTo>
                      <a:lnTo>
                        <a:pt x="1287" y="301"/>
                      </a:lnTo>
                      <a:lnTo>
                        <a:pt x="151" y="301"/>
                      </a:lnTo>
                      <a:lnTo>
                        <a:pt x="121" y="298"/>
                      </a:lnTo>
                      <a:lnTo>
                        <a:pt x="93" y="290"/>
                      </a:lnTo>
                      <a:lnTo>
                        <a:pt x="66" y="275"/>
                      </a:lnTo>
                      <a:lnTo>
                        <a:pt x="44" y="258"/>
                      </a:lnTo>
                      <a:lnTo>
                        <a:pt x="26" y="235"/>
                      </a:lnTo>
                      <a:lnTo>
                        <a:pt x="12" y="210"/>
                      </a:lnTo>
                      <a:lnTo>
                        <a:pt x="4" y="181"/>
                      </a:lnTo>
                      <a:lnTo>
                        <a:pt x="0" y="150"/>
                      </a:lnTo>
                      <a:lnTo>
                        <a:pt x="4" y="120"/>
                      </a:lnTo>
                      <a:lnTo>
                        <a:pt x="12" y="92"/>
                      </a:lnTo>
                      <a:lnTo>
                        <a:pt x="26" y="66"/>
                      </a:lnTo>
                      <a:lnTo>
                        <a:pt x="44" y="44"/>
                      </a:lnTo>
                      <a:lnTo>
                        <a:pt x="66" y="26"/>
                      </a:lnTo>
                      <a:lnTo>
                        <a:pt x="93" y="12"/>
                      </a:lnTo>
                      <a:lnTo>
                        <a:pt x="121" y="3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sz="13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 53"/>
                <p:cNvSpPr/>
                <p:nvPr/>
              </p:nvSpPr>
              <p:spPr bwMode="auto">
                <a:xfrm>
                  <a:off x="3387901" y="3080767"/>
                  <a:ext cx="178928" cy="57095"/>
                </a:xfrm>
                <a:custGeom>
                  <a:avLst/>
                  <a:gdLst>
                    <a:gd name="T0" fmla="*/ 151 w 870"/>
                    <a:gd name="T1" fmla="*/ 0 h 301"/>
                    <a:gd name="T2" fmla="*/ 720 w 870"/>
                    <a:gd name="T3" fmla="*/ 0 h 301"/>
                    <a:gd name="T4" fmla="*/ 750 w 870"/>
                    <a:gd name="T5" fmla="*/ 4 h 301"/>
                    <a:gd name="T6" fmla="*/ 778 w 870"/>
                    <a:gd name="T7" fmla="*/ 12 h 301"/>
                    <a:gd name="T8" fmla="*/ 805 w 870"/>
                    <a:gd name="T9" fmla="*/ 26 h 301"/>
                    <a:gd name="T10" fmla="*/ 827 w 870"/>
                    <a:gd name="T11" fmla="*/ 44 h 301"/>
                    <a:gd name="T12" fmla="*/ 845 w 870"/>
                    <a:gd name="T13" fmla="*/ 67 h 301"/>
                    <a:gd name="T14" fmla="*/ 859 w 870"/>
                    <a:gd name="T15" fmla="*/ 92 h 301"/>
                    <a:gd name="T16" fmla="*/ 867 w 870"/>
                    <a:gd name="T17" fmla="*/ 120 h 301"/>
                    <a:gd name="T18" fmla="*/ 870 w 870"/>
                    <a:gd name="T19" fmla="*/ 151 h 301"/>
                    <a:gd name="T20" fmla="*/ 867 w 870"/>
                    <a:gd name="T21" fmla="*/ 181 h 301"/>
                    <a:gd name="T22" fmla="*/ 859 w 870"/>
                    <a:gd name="T23" fmla="*/ 209 h 301"/>
                    <a:gd name="T24" fmla="*/ 845 w 870"/>
                    <a:gd name="T25" fmla="*/ 234 h 301"/>
                    <a:gd name="T26" fmla="*/ 827 w 870"/>
                    <a:gd name="T27" fmla="*/ 257 h 301"/>
                    <a:gd name="T28" fmla="*/ 805 w 870"/>
                    <a:gd name="T29" fmla="*/ 275 h 301"/>
                    <a:gd name="T30" fmla="*/ 778 w 870"/>
                    <a:gd name="T31" fmla="*/ 290 h 301"/>
                    <a:gd name="T32" fmla="*/ 750 w 870"/>
                    <a:gd name="T33" fmla="*/ 298 h 301"/>
                    <a:gd name="T34" fmla="*/ 720 w 870"/>
                    <a:gd name="T35" fmla="*/ 301 h 301"/>
                    <a:gd name="T36" fmla="*/ 151 w 870"/>
                    <a:gd name="T37" fmla="*/ 301 h 301"/>
                    <a:gd name="T38" fmla="*/ 121 w 870"/>
                    <a:gd name="T39" fmla="*/ 298 h 301"/>
                    <a:gd name="T40" fmla="*/ 93 w 870"/>
                    <a:gd name="T41" fmla="*/ 290 h 301"/>
                    <a:gd name="T42" fmla="*/ 66 w 870"/>
                    <a:gd name="T43" fmla="*/ 275 h 301"/>
                    <a:gd name="T44" fmla="*/ 44 w 870"/>
                    <a:gd name="T45" fmla="*/ 257 h 301"/>
                    <a:gd name="T46" fmla="*/ 26 w 870"/>
                    <a:gd name="T47" fmla="*/ 234 h 301"/>
                    <a:gd name="T48" fmla="*/ 12 w 870"/>
                    <a:gd name="T49" fmla="*/ 209 h 301"/>
                    <a:gd name="T50" fmla="*/ 4 w 870"/>
                    <a:gd name="T51" fmla="*/ 181 h 301"/>
                    <a:gd name="T52" fmla="*/ 0 w 870"/>
                    <a:gd name="T53" fmla="*/ 151 h 301"/>
                    <a:gd name="T54" fmla="*/ 4 w 870"/>
                    <a:gd name="T55" fmla="*/ 120 h 301"/>
                    <a:gd name="T56" fmla="*/ 12 w 870"/>
                    <a:gd name="T57" fmla="*/ 92 h 301"/>
                    <a:gd name="T58" fmla="*/ 26 w 870"/>
                    <a:gd name="T59" fmla="*/ 67 h 301"/>
                    <a:gd name="T60" fmla="*/ 44 w 870"/>
                    <a:gd name="T61" fmla="*/ 44 h 301"/>
                    <a:gd name="T62" fmla="*/ 66 w 870"/>
                    <a:gd name="T63" fmla="*/ 26 h 301"/>
                    <a:gd name="T64" fmla="*/ 93 w 870"/>
                    <a:gd name="T65" fmla="*/ 12 h 301"/>
                    <a:gd name="T66" fmla="*/ 121 w 870"/>
                    <a:gd name="T67" fmla="*/ 4 h 301"/>
                    <a:gd name="T68" fmla="*/ 151 w 870"/>
                    <a:gd name="T69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70" h="301">
                      <a:moveTo>
                        <a:pt x="151" y="0"/>
                      </a:moveTo>
                      <a:lnTo>
                        <a:pt x="720" y="0"/>
                      </a:lnTo>
                      <a:lnTo>
                        <a:pt x="750" y="4"/>
                      </a:lnTo>
                      <a:lnTo>
                        <a:pt x="778" y="12"/>
                      </a:lnTo>
                      <a:lnTo>
                        <a:pt x="805" y="26"/>
                      </a:lnTo>
                      <a:lnTo>
                        <a:pt x="827" y="44"/>
                      </a:lnTo>
                      <a:lnTo>
                        <a:pt x="845" y="67"/>
                      </a:lnTo>
                      <a:lnTo>
                        <a:pt x="859" y="92"/>
                      </a:lnTo>
                      <a:lnTo>
                        <a:pt x="867" y="120"/>
                      </a:lnTo>
                      <a:lnTo>
                        <a:pt x="870" y="151"/>
                      </a:lnTo>
                      <a:lnTo>
                        <a:pt x="867" y="181"/>
                      </a:lnTo>
                      <a:lnTo>
                        <a:pt x="859" y="209"/>
                      </a:lnTo>
                      <a:lnTo>
                        <a:pt x="845" y="234"/>
                      </a:lnTo>
                      <a:lnTo>
                        <a:pt x="827" y="257"/>
                      </a:lnTo>
                      <a:lnTo>
                        <a:pt x="805" y="275"/>
                      </a:lnTo>
                      <a:lnTo>
                        <a:pt x="778" y="290"/>
                      </a:lnTo>
                      <a:lnTo>
                        <a:pt x="750" y="298"/>
                      </a:lnTo>
                      <a:lnTo>
                        <a:pt x="720" y="301"/>
                      </a:lnTo>
                      <a:lnTo>
                        <a:pt x="151" y="301"/>
                      </a:lnTo>
                      <a:lnTo>
                        <a:pt x="121" y="298"/>
                      </a:lnTo>
                      <a:lnTo>
                        <a:pt x="93" y="290"/>
                      </a:lnTo>
                      <a:lnTo>
                        <a:pt x="66" y="275"/>
                      </a:lnTo>
                      <a:lnTo>
                        <a:pt x="44" y="257"/>
                      </a:lnTo>
                      <a:lnTo>
                        <a:pt x="26" y="234"/>
                      </a:lnTo>
                      <a:lnTo>
                        <a:pt x="12" y="209"/>
                      </a:lnTo>
                      <a:lnTo>
                        <a:pt x="4" y="181"/>
                      </a:lnTo>
                      <a:lnTo>
                        <a:pt x="0" y="151"/>
                      </a:lnTo>
                      <a:lnTo>
                        <a:pt x="4" y="120"/>
                      </a:lnTo>
                      <a:lnTo>
                        <a:pt x="12" y="92"/>
                      </a:lnTo>
                      <a:lnTo>
                        <a:pt x="26" y="67"/>
                      </a:lnTo>
                      <a:lnTo>
                        <a:pt x="44" y="44"/>
                      </a:lnTo>
                      <a:lnTo>
                        <a:pt x="66" y="26"/>
                      </a:lnTo>
                      <a:lnTo>
                        <a:pt x="93" y="12"/>
                      </a:lnTo>
                      <a:lnTo>
                        <a:pt x="121" y="4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sz="13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54"/>
                <p:cNvSpPr/>
                <p:nvPr/>
              </p:nvSpPr>
              <p:spPr bwMode="auto">
                <a:xfrm>
                  <a:off x="3270126" y="2762664"/>
                  <a:ext cx="529987" cy="613776"/>
                </a:xfrm>
                <a:custGeom>
                  <a:avLst/>
                  <a:gdLst>
                    <a:gd name="T0" fmla="*/ 152 w 2574"/>
                    <a:gd name="T1" fmla="*/ 0 h 3310"/>
                    <a:gd name="T2" fmla="*/ 2423 w 2574"/>
                    <a:gd name="T3" fmla="*/ 0 h 3310"/>
                    <a:gd name="T4" fmla="*/ 2453 w 2574"/>
                    <a:gd name="T5" fmla="*/ 3 h 3310"/>
                    <a:gd name="T6" fmla="*/ 2481 w 2574"/>
                    <a:gd name="T7" fmla="*/ 12 h 3310"/>
                    <a:gd name="T8" fmla="*/ 2507 w 2574"/>
                    <a:gd name="T9" fmla="*/ 26 h 3310"/>
                    <a:gd name="T10" fmla="*/ 2529 w 2574"/>
                    <a:gd name="T11" fmla="*/ 44 h 3310"/>
                    <a:gd name="T12" fmla="*/ 2548 w 2574"/>
                    <a:gd name="T13" fmla="*/ 67 h 3310"/>
                    <a:gd name="T14" fmla="*/ 2562 w 2574"/>
                    <a:gd name="T15" fmla="*/ 92 h 3310"/>
                    <a:gd name="T16" fmla="*/ 2571 w 2574"/>
                    <a:gd name="T17" fmla="*/ 120 h 3310"/>
                    <a:gd name="T18" fmla="*/ 2574 w 2574"/>
                    <a:gd name="T19" fmla="*/ 150 h 3310"/>
                    <a:gd name="T20" fmla="*/ 2574 w 2574"/>
                    <a:gd name="T21" fmla="*/ 374 h 3310"/>
                    <a:gd name="T22" fmla="*/ 2272 w 2574"/>
                    <a:gd name="T23" fmla="*/ 896 h 3310"/>
                    <a:gd name="T24" fmla="*/ 2272 w 2574"/>
                    <a:gd name="T25" fmla="*/ 301 h 3310"/>
                    <a:gd name="T26" fmla="*/ 304 w 2574"/>
                    <a:gd name="T27" fmla="*/ 301 h 3310"/>
                    <a:gd name="T28" fmla="*/ 304 w 2574"/>
                    <a:gd name="T29" fmla="*/ 3008 h 3310"/>
                    <a:gd name="T30" fmla="*/ 2272 w 2574"/>
                    <a:gd name="T31" fmla="*/ 3008 h 3310"/>
                    <a:gd name="T32" fmla="*/ 2272 w 2574"/>
                    <a:gd name="T33" fmla="*/ 2634 h 3310"/>
                    <a:gd name="T34" fmla="*/ 2430 w 2574"/>
                    <a:gd name="T35" fmla="*/ 2530 h 3310"/>
                    <a:gd name="T36" fmla="*/ 2458 w 2574"/>
                    <a:gd name="T37" fmla="*/ 2508 h 3310"/>
                    <a:gd name="T38" fmla="*/ 2482 w 2574"/>
                    <a:gd name="T39" fmla="*/ 2483 h 3310"/>
                    <a:gd name="T40" fmla="*/ 2502 w 2574"/>
                    <a:gd name="T41" fmla="*/ 2454 h 3310"/>
                    <a:gd name="T42" fmla="*/ 2574 w 2574"/>
                    <a:gd name="T43" fmla="*/ 2330 h 3310"/>
                    <a:gd name="T44" fmla="*/ 2574 w 2574"/>
                    <a:gd name="T45" fmla="*/ 3159 h 3310"/>
                    <a:gd name="T46" fmla="*/ 2571 w 2574"/>
                    <a:gd name="T47" fmla="*/ 3189 h 3310"/>
                    <a:gd name="T48" fmla="*/ 2562 w 2574"/>
                    <a:gd name="T49" fmla="*/ 3217 h 3310"/>
                    <a:gd name="T50" fmla="*/ 2548 w 2574"/>
                    <a:gd name="T51" fmla="*/ 3243 h 3310"/>
                    <a:gd name="T52" fmla="*/ 2529 w 2574"/>
                    <a:gd name="T53" fmla="*/ 3265 h 3310"/>
                    <a:gd name="T54" fmla="*/ 2507 w 2574"/>
                    <a:gd name="T55" fmla="*/ 3284 h 3310"/>
                    <a:gd name="T56" fmla="*/ 2481 w 2574"/>
                    <a:gd name="T57" fmla="*/ 3297 h 3310"/>
                    <a:gd name="T58" fmla="*/ 2453 w 2574"/>
                    <a:gd name="T59" fmla="*/ 3307 h 3310"/>
                    <a:gd name="T60" fmla="*/ 2423 w 2574"/>
                    <a:gd name="T61" fmla="*/ 3310 h 3310"/>
                    <a:gd name="T62" fmla="*/ 152 w 2574"/>
                    <a:gd name="T63" fmla="*/ 3310 h 3310"/>
                    <a:gd name="T64" fmla="*/ 121 w 2574"/>
                    <a:gd name="T65" fmla="*/ 3307 h 3310"/>
                    <a:gd name="T66" fmla="*/ 93 w 2574"/>
                    <a:gd name="T67" fmla="*/ 3297 h 3310"/>
                    <a:gd name="T68" fmla="*/ 67 w 2574"/>
                    <a:gd name="T69" fmla="*/ 3284 h 3310"/>
                    <a:gd name="T70" fmla="*/ 45 w 2574"/>
                    <a:gd name="T71" fmla="*/ 3265 h 3310"/>
                    <a:gd name="T72" fmla="*/ 26 w 2574"/>
                    <a:gd name="T73" fmla="*/ 3243 h 3310"/>
                    <a:gd name="T74" fmla="*/ 13 w 2574"/>
                    <a:gd name="T75" fmla="*/ 3217 h 3310"/>
                    <a:gd name="T76" fmla="*/ 3 w 2574"/>
                    <a:gd name="T77" fmla="*/ 3189 h 3310"/>
                    <a:gd name="T78" fmla="*/ 0 w 2574"/>
                    <a:gd name="T79" fmla="*/ 3159 h 3310"/>
                    <a:gd name="T80" fmla="*/ 0 w 2574"/>
                    <a:gd name="T81" fmla="*/ 150 h 3310"/>
                    <a:gd name="T82" fmla="*/ 3 w 2574"/>
                    <a:gd name="T83" fmla="*/ 120 h 3310"/>
                    <a:gd name="T84" fmla="*/ 13 w 2574"/>
                    <a:gd name="T85" fmla="*/ 92 h 3310"/>
                    <a:gd name="T86" fmla="*/ 26 w 2574"/>
                    <a:gd name="T87" fmla="*/ 67 h 3310"/>
                    <a:gd name="T88" fmla="*/ 45 w 2574"/>
                    <a:gd name="T89" fmla="*/ 44 h 3310"/>
                    <a:gd name="T90" fmla="*/ 67 w 2574"/>
                    <a:gd name="T91" fmla="*/ 26 h 3310"/>
                    <a:gd name="T92" fmla="*/ 93 w 2574"/>
                    <a:gd name="T93" fmla="*/ 12 h 3310"/>
                    <a:gd name="T94" fmla="*/ 121 w 2574"/>
                    <a:gd name="T95" fmla="*/ 3 h 3310"/>
                    <a:gd name="T96" fmla="*/ 152 w 2574"/>
                    <a:gd name="T97" fmla="*/ 0 h 3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574" h="3310">
                      <a:moveTo>
                        <a:pt x="152" y="0"/>
                      </a:moveTo>
                      <a:lnTo>
                        <a:pt x="2423" y="0"/>
                      </a:lnTo>
                      <a:lnTo>
                        <a:pt x="2453" y="3"/>
                      </a:lnTo>
                      <a:lnTo>
                        <a:pt x="2481" y="12"/>
                      </a:lnTo>
                      <a:lnTo>
                        <a:pt x="2507" y="26"/>
                      </a:lnTo>
                      <a:lnTo>
                        <a:pt x="2529" y="44"/>
                      </a:lnTo>
                      <a:lnTo>
                        <a:pt x="2548" y="67"/>
                      </a:lnTo>
                      <a:lnTo>
                        <a:pt x="2562" y="92"/>
                      </a:lnTo>
                      <a:lnTo>
                        <a:pt x="2571" y="120"/>
                      </a:lnTo>
                      <a:lnTo>
                        <a:pt x="2574" y="150"/>
                      </a:lnTo>
                      <a:lnTo>
                        <a:pt x="2574" y="374"/>
                      </a:lnTo>
                      <a:lnTo>
                        <a:pt x="2272" y="896"/>
                      </a:lnTo>
                      <a:lnTo>
                        <a:pt x="2272" y="301"/>
                      </a:lnTo>
                      <a:lnTo>
                        <a:pt x="304" y="301"/>
                      </a:lnTo>
                      <a:lnTo>
                        <a:pt x="304" y="3008"/>
                      </a:lnTo>
                      <a:lnTo>
                        <a:pt x="2272" y="3008"/>
                      </a:lnTo>
                      <a:lnTo>
                        <a:pt x="2272" y="2634"/>
                      </a:lnTo>
                      <a:lnTo>
                        <a:pt x="2430" y="2530"/>
                      </a:lnTo>
                      <a:lnTo>
                        <a:pt x="2458" y="2508"/>
                      </a:lnTo>
                      <a:lnTo>
                        <a:pt x="2482" y="2483"/>
                      </a:lnTo>
                      <a:lnTo>
                        <a:pt x="2502" y="2454"/>
                      </a:lnTo>
                      <a:lnTo>
                        <a:pt x="2574" y="2330"/>
                      </a:lnTo>
                      <a:lnTo>
                        <a:pt x="2574" y="3159"/>
                      </a:lnTo>
                      <a:lnTo>
                        <a:pt x="2571" y="3189"/>
                      </a:lnTo>
                      <a:lnTo>
                        <a:pt x="2562" y="3217"/>
                      </a:lnTo>
                      <a:lnTo>
                        <a:pt x="2548" y="3243"/>
                      </a:lnTo>
                      <a:lnTo>
                        <a:pt x="2529" y="3265"/>
                      </a:lnTo>
                      <a:lnTo>
                        <a:pt x="2507" y="3284"/>
                      </a:lnTo>
                      <a:lnTo>
                        <a:pt x="2481" y="3297"/>
                      </a:lnTo>
                      <a:lnTo>
                        <a:pt x="2453" y="3307"/>
                      </a:lnTo>
                      <a:lnTo>
                        <a:pt x="2423" y="3310"/>
                      </a:lnTo>
                      <a:lnTo>
                        <a:pt x="152" y="3310"/>
                      </a:lnTo>
                      <a:lnTo>
                        <a:pt x="121" y="3307"/>
                      </a:lnTo>
                      <a:lnTo>
                        <a:pt x="93" y="3297"/>
                      </a:lnTo>
                      <a:lnTo>
                        <a:pt x="67" y="3284"/>
                      </a:lnTo>
                      <a:lnTo>
                        <a:pt x="45" y="3265"/>
                      </a:lnTo>
                      <a:lnTo>
                        <a:pt x="26" y="3243"/>
                      </a:lnTo>
                      <a:lnTo>
                        <a:pt x="13" y="3217"/>
                      </a:lnTo>
                      <a:lnTo>
                        <a:pt x="3" y="3189"/>
                      </a:lnTo>
                      <a:lnTo>
                        <a:pt x="0" y="3159"/>
                      </a:lnTo>
                      <a:lnTo>
                        <a:pt x="0" y="150"/>
                      </a:lnTo>
                      <a:lnTo>
                        <a:pt x="3" y="120"/>
                      </a:lnTo>
                      <a:lnTo>
                        <a:pt x="13" y="92"/>
                      </a:lnTo>
                      <a:lnTo>
                        <a:pt x="26" y="67"/>
                      </a:lnTo>
                      <a:lnTo>
                        <a:pt x="45" y="44"/>
                      </a:lnTo>
                      <a:lnTo>
                        <a:pt x="67" y="26"/>
                      </a:lnTo>
                      <a:lnTo>
                        <a:pt x="93" y="12"/>
                      </a:lnTo>
                      <a:lnTo>
                        <a:pt x="121" y="3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sz="13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 55"/>
                <p:cNvSpPr>
                  <a:spLocks noEditPoints="1"/>
                </p:cNvSpPr>
                <p:nvPr/>
              </p:nvSpPr>
              <p:spPr bwMode="auto">
                <a:xfrm>
                  <a:off x="3627980" y="2831994"/>
                  <a:ext cx="326146" cy="438412"/>
                </a:xfrm>
                <a:custGeom>
                  <a:avLst/>
                  <a:gdLst>
                    <a:gd name="T0" fmla="*/ 131 w 1591"/>
                    <a:gd name="T1" fmla="*/ 1996 h 2370"/>
                    <a:gd name="T2" fmla="*/ 223 w 1591"/>
                    <a:gd name="T3" fmla="*/ 2040 h 2370"/>
                    <a:gd name="T4" fmla="*/ 308 w 1591"/>
                    <a:gd name="T5" fmla="*/ 2097 h 2370"/>
                    <a:gd name="T6" fmla="*/ 439 w 1591"/>
                    <a:gd name="T7" fmla="*/ 1980 h 2370"/>
                    <a:gd name="T8" fmla="*/ 389 w 1591"/>
                    <a:gd name="T9" fmla="*/ 1934 h 2370"/>
                    <a:gd name="T10" fmla="*/ 314 w 1591"/>
                    <a:gd name="T11" fmla="*/ 1883 h 2370"/>
                    <a:gd name="T12" fmla="*/ 245 w 1591"/>
                    <a:gd name="T13" fmla="*/ 1849 h 2370"/>
                    <a:gd name="T14" fmla="*/ 187 w 1591"/>
                    <a:gd name="T15" fmla="*/ 1829 h 2370"/>
                    <a:gd name="T16" fmla="*/ 141 w 1591"/>
                    <a:gd name="T17" fmla="*/ 1820 h 2370"/>
                    <a:gd name="T18" fmla="*/ 1118 w 1591"/>
                    <a:gd name="T19" fmla="*/ 0 h 2370"/>
                    <a:gd name="T20" fmla="*/ 1173 w 1591"/>
                    <a:gd name="T21" fmla="*/ 7 h 2370"/>
                    <a:gd name="T22" fmla="*/ 1240 w 1591"/>
                    <a:gd name="T23" fmla="*/ 25 h 2370"/>
                    <a:gd name="T24" fmla="*/ 1319 w 1591"/>
                    <a:gd name="T25" fmla="*/ 57 h 2370"/>
                    <a:gd name="T26" fmla="*/ 1407 w 1591"/>
                    <a:gd name="T27" fmla="*/ 108 h 2370"/>
                    <a:gd name="T28" fmla="*/ 1478 w 1591"/>
                    <a:gd name="T29" fmla="*/ 163 h 2370"/>
                    <a:gd name="T30" fmla="*/ 1528 w 1591"/>
                    <a:gd name="T31" fmla="*/ 215 h 2370"/>
                    <a:gd name="T32" fmla="*/ 1561 w 1591"/>
                    <a:gd name="T33" fmla="*/ 261 h 2370"/>
                    <a:gd name="T34" fmla="*/ 1580 w 1591"/>
                    <a:gd name="T35" fmla="*/ 297 h 2370"/>
                    <a:gd name="T36" fmla="*/ 1588 w 1591"/>
                    <a:gd name="T37" fmla="*/ 320 h 2370"/>
                    <a:gd name="T38" fmla="*/ 1591 w 1591"/>
                    <a:gd name="T39" fmla="*/ 344 h 2370"/>
                    <a:gd name="T40" fmla="*/ 1581 w 1591"/>
                    <a:gd name="T41" fmla="*/ 379 h 2370"/>
                    <a:gd name="T42" fmla="*/ 625 w 1591"/>
                    <a:gd name="T43" fmla="*/ 2021 h 2370"/>
                    <a:gd name="T44" fmla="*/ 116 w 1591"/>
                    <a:gd name="T45" fmla="*/ 2357 h 2370"/>
                    <a:gd name="T46" fmla="*/ 77 w 1591"/>
                    <a:gd name="T47" fmla="*/ 2370 h 2370"/>
                    <a:gd name="T48" fmla="*/ 36 w 1591"/>
                    <a:gd name="T49" fmla="*/ 2359 h 2370"/>
                    <a:gd name="T50" fmla="*/ 12 w 1591"/>
                    <a:gd name="T51" fmla="*/ 2338 h 2370"/>
                    <a:gd name="T52" fmla="*/ 0 w 1591"/>
                    <a:gd name="T53" fmla="*/ 2306 h 2370"/>
                    <a:gd name="T54" fmla="*/ 34 w 1591"/>
                    <a:gd name="T55" fmla="*/ 1702 h 2370"/>
                    <a:gd name="T56" fmla="*/ 45 w 1591"/>
                    <a:gd name="T57" fmla="*/ 1670 h 2370"/>
                    <a:gd name="T58" fmla="*/ 1002 w 1591"/>
                    <a:gd name="T59" fmla="*/ 27 h 2370"/>
                    <a:gd name="T60" fmla="*/ 1034 w 1591"/>
                    <a:gd name="T61" fmla="*/ 7 h 2370"/>
                    <a:gd name="T62" fmla="*/ 1048 w 1591"/>
                    <a:gd name="T63" fmla="*/ 4 h 2370"/>
                    <a:gd name="T64" fmla="*/ 1076 w 1591"/>
                    <a:gd name="T65" fmla="*/ 0 h 2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91" h="2370">
                      <a:moveTo>
                        <a:pt x="141" y="1820"/>
                      </a:moveTo>
                      <a:lnTo>
                        <a:pt x="131" y="1996"/>
                      </a:lnTo>
                      <a:lnTo>
                        <a:pt x="177" y="2016"/>
                      </a:lnTo>
                      <a:lnTo>
                        <a:pt x="223" y="2040"/>
                      </a:lnTo>
                      <a:lnTo>
                        <a:pt x="267" y="2067"/>
                      </a:lnTo>
                      <a:lnTo>
                        <a:pt x="308" y="2097"/>
                      </a:lnTo>
                      <a:lnTo>
                        <a:pt x="455" y="2000"/>
                      </a:lnTo>
                      <a:lnTo>
                        <a:pt x="439" y="1980"/>
                      </a:lnTo>
                      <a:lnTo>
                        <a:pt x="417" y="1958"/>
                      </a:lnTo>
                      <a:lnTo>
                        <a:pt x="389" y="1934"/>
                      </a:lnTo>
                      <a:lnTo>
                        <a:pt x="355" y="1909"/>
                      </a:lnTo>
                      <a:lnTo>
                        <a:pt x="314" y="1883"/>
                      </a:lnTo>
                      <a:lnTo>
                        <a:pt x="278" y="1864"/>
                      </a:lnTo>
                      <a:lnTo>
                        <a:pt x="245" y="1849"/>
                      </a:lnTo>
                      <a:lnTo>
                        <a:pt x="214" y="1837"/>
                      </a:lnTo>
                      <a:lnTo>
                        <a:pt x="187" y="1829"/>
                      </a:lnTo>
                      <a:lnTo>
                        <a:pt x="163" y="1824"/>
                      </a:lnTo>
                      <a:lnTo>
                        <a:pt x="141" y="1820"/>
                      </a:lnTo>
                      <a:close/>
                      <a:moveTo>
                        <a:pt x="1095" y="0"/>
                      </a:moveTo>
                      <a:lnTo>
                        <a:pt x="1118" y="0"/>
                      </a:lnTo>
                      <a:lnTo>
                        <a:pt x="1144" y="2"/>
                      </a:lnTo>
                      <a:lnTo>
                        <a:pt x="1173" y="7"/>
                      </a:lnTo>
                      <a:lnTo>
                        <a:pt x="1205" y="14"/>
                      </a:lnTo>
                      <a:lnTo>
                        <a:pt x="1240" y="25"/>
                      </a:lnTo>
                      <a:lnTo>
                        <a:pt x="1278" y="39"/>
                      </a:lnTo>
                      <a:lnTo>
                        <a:pt x="1319" y="57"/>
                      </a:lnTo>
                      <a:lnTo>
                        <a:pt x="1362" y="81"/>
                      </a:lnTo>
                      <a:lnTo>
                        <a:pt x="1407" y="108"/>
                      </a:lnTo>
                      <a:lnTo>
                        <a:pt x="1446" y="136"/>
                      </a:lnTo>
                      <a:lnTo>
                        <a:pt x="1478" y="163"/>
                      </a:lnTo>
                      <a:lnTo>
                        <a:pt x="1505" y="190"/>
                      </a:lnTo>
                      <a:lnTo>
                        <a:pt x="1528" y="215"/>
                      </a:lnTo>
                      <a:lnTo>
                        <a:pt x="1546" y="239"/>
                      </a:lnTo>
                      <a:lnTo>
                        <a:pt x="1561" y="261"/>
                      </a:lnTo>
                      <a:lnTo>
                        <a:pt x="1571" y="280"/>
                      </a:lnTo>
                      <a:lnTo>
                        <a:pt x="1580" y="297"/>
                      </a:lnTo>
                      <a:lnTo>
                        <a:pt x="1585" y="311"/>
                      </a:lnTo>
                      <a:lnTo>
                        <a:pt x="1588" y="320"/>
                      </a:lnTo>
                      <a:lnTo>
                        <a:pt x="1589" y="325"/>
                      </a:lnTo>
                      <a:lnTo>
                        <a:pt x="1591" y="344"/>
                      </a:lnTo>
                      <a:lnTo>
                        <a:pt x="1588" y="363"/>
                      </a:lnTo>
                      <a:lnTo>
                        <a:pt x="1581" y="379"/>
                      </a:lnTo>
                      <a:lnTo>
                        <a:pt x="634" y="2008"/>
                      </a:lnTo>
                      <a:lnTo>
                        <a:pt x="625" y="2021"/>
                      </a:lnTo>
                      <a:lnTo>
                        <a:pt x="611" y="2033"/>
                      </a:lnTo>
                      <a:lnTo>
                        <a:pt x="116" y="2357"/>
                      </a:lnTo>
                      <a:lnTo>
                        <a:pt x="97" y="2367"/>
                      </a:lnTo>
                      <a:lnTo>
                        <a:pt x="77" y="2370"/>
                      </a:lnTo>
                      <a:lnTo>
                        <a:pt x="56" y="2368"/>
                      </a:lnTo>
                      <a:lnTo>
                        <a:pt x="36" y="2359"/>
                      </a:lnTo>
                      <a:lnTo>
                        <a:pt x="23" y="2350"/>
                      </a:lnTo>
                      <a:lnTo>
                        <a:pt x="12" y="2338"/>
                      </a:lnTo>
                      <a:lnTo>
                        <a:pt x="5" y="2323"/>
                      </a:lnTo>
                      <a:lnTo>
                        <a:pt x="0" y="2306"/>
                      </a:lnTo>
                      <a:lnTo>
                        <a:pt x="0" y="2290"/>
                      </a:lnTo>
                      <a:lnTo>
                        <a:pt x="34" y="1702"/>
                      </a:lnTo>
                      <a:lnTo>
                        <a:pt x="38" y="1685"/>
                      </a:lnTo>
                      <a:lnTo>
                        <a:pt x="45" y="1670"/>
                      </a:lnTo>
                      <a:lnTo>
                        <a:pt x="991" y="41"/>
                      </a:lnTo>
                      <a:lnTo>
                        <a:pt x="1002" y="27"/>
                      </a:lnTo>
                      <a:lnTo>
                        <a:pt x="1016" y="15"/>
                      </a:lnTo>
                      <a:lnTo>
                        <a:pt x="1034" y="7"/>
                      </a:lnTo>
                      <a:lnTo>
                        <a:pt x="1038" y="6"/>
                      </a:lnTo>
                      <a:lnTo>
                        <a:pt x="1048" y="4"/>
                      </a:lnTo>
                      <a:lnTo>
                        <a:pt x="1060" y="2"/>
                      </a:lnTo>
                      <a:lnTo>
                        <a:pt x="1076" y="0"/>
                      </a:lnTo>
                      <a:lnTo>
                        <a:pt x="109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sz="13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56"/>
                <p:cNvSpPr/>
                <p:nvPr/>
              </p:nvSpPr>
              <p:spPr bwMode="auto">
                <a:xfrm>
                  <a:off x="3369782" y="3184761"/>
                  <a:ext cx="237815" cy="108074"/>
                </a:xfrm>
                <a:custGeom>
                  <a:avLst/>
                  <a:gdLst>
                    <a:gd name="T0" fmla="*/ 557 w 1155"/>
                    <a:gd name="T1" fmla="*/ 5 h 591"/>
                    <a:gd name="T2" fmla="*/ 583 w 1155"/>
                    <a:gd name="T3" fmla="*/ 28 h 591"/>
                    <a:gd name="T4" fmla="*/ 591 w 1155"/>
                    <a:gd name="T5" fmla="*/ 111 h 591"/>
                    <a:gd name="T6" fmla="*/ 560 w 1155"/>
                    <a:gd name="T7" fmla="*/ 199 h 591"/>
                    <a:gd name="T8" fmla="*/ 569 w 1155"/>
                    <a:gd name="T9" fmla="*/ 242 h 591"/>
                    <a:gd name="T10" fmla="*/ 587 w 1155"/>
                    <a:gd name="T11" fmla="*/ 270 h 591"/>
                    <a:gd name="T12" fmla="*/ 637 w 1155"/>
                    <a:gd name="T13" fmla="*/ 278 h 591"/>
                    <a:gd name="T14" fmla="*/ 681 w 1155"/>
                    <a:gd name="T15" fmla="*/ 323 h 591"/>
                    <a:gd name="T16" fmla="*/ 693 w 1155"/>
                    <a:gd name="T17" fmla="*/ 357 h 591"/>
                    <a:gd name="T18" fmla="*/ 847 w 1155"/>
                    <a:gd name="T19" fmla="*/ 351 h 591"/>
                    <a:gd name="T20" fmla="*/ 996 w 1155"/>
                    <a:gd name="T21" fmla="*/ 366 h 591"/>
                    <a:gd name="T22" fmla="*/ 1118 w 1155"/>
                    <a:gd name="T23" fmla="*/ 373 h 591"/>
                    <a:gd name="T24" fmla="*/ 1149 w 1155"/>
                    <a:gd name="T25" fmla="*/ 400 h 591"/>
                    <a:gd name="T26" fmla="*/ 1154 w 1155"/>
                    <a:gd name="T27" fmla="*/ 441 h 591"/>
                    <a:gd name="T28" fmla="*/ 1131 w 1155"/>
                    <a:gd name="T29" fmla="*/ 475 h 591"/>
                    <a:gd name="T30" fmla="*/ 1066 w 1155"/>
                    <a:gd name="T31" fmla="*/ 482 h 591"/>
                    <a:gd name="T32" fmla="*/ 957 w 1155"/>
                    <a:gd name="T33" fmla="*/ 467 h 591"/>
                    <a:gd name="T34" fmla="*/ 843 w 1155"/>
                    <a:gd name="T35" fmla="*/ 452 h 591"/>
                    <a:gd name="T36" fmla="*/ 738 w 1155"/>
                    <a:gd name="T37" fmla="*/ 461 h 591"/>
                    <a:gd name="T38" fmla="*/ 679 w 1155"/>
                    <a:gd name="T39" fmla="*/ 486 h 591"/>
                    <a:gd name="T40" fmla="*/ 636 w 1155"/>
                    <a:gd name="T41" fmla="*/ 492 h 591"/>
                    <a:gd name="T42" fmla="*/ 603 w 1155"/>
                    <a:gd name="T43" fmla="*/ 477 h 591"/>
                    <a:gd name="T44" fmla="*/ 576 w 1155"/>
                    <a:gd name="T45" fmla="*/ 454 h 591"/>
                    <a:gd name="T46" fmla="*/ 571 w 1155"/>
                    <a:gd name="T47" fmla="*/ 407 h 591"/>
                    <a:gd name="T48" fmla="*/ 537 w 1155"/>
                    <a:gd name="T49" fmla="*/ 457 h 591"/>
                    <a:gd name="T50" fmla="*/ 495 w 1155"/>
                    <a:gd name="T51" fmla="*/ 471 h 591"/>
                    <a:gd name="T52" fmla="*/ 455 w 1155"/>
                    <a:gd name="T53" fmla="*/ 456 h 591"/>
                    <a:gd name="T54" fmla="*/ 439 w 1155"/>
                    <a:gd name="T55" fmla="*/ 419 h 591"/>
                    <a:gd name="T56" fmla="*/ 450 w 1155"/>
                    <a:gd name="T57" fmla="*/ 390 h 591"/>
                    <a:gd name="T58" fmla="*/ 458 w 1155"/>
                    <a:gd name="T59" fmla="*/ 369 h 591"/>
                    <a:gd name="T60" fmla="*/ 422 w 1155"/>
                    <a:gd name="T61" fmla="*/ 404 h 591"/>
                    <a:gd name="T62" fmla="*/ 379 w 1155"/>
                    <a:gd name="T63" fmla="*/ 428 h 591"/>
                    <a:gd name="T64" fmla="*/ 335 w 1155"/>
                    <a:gd name="T65" fmla="*/ 417 h 591"/>
                    <a:gd name="T66" fmla="*/ 314 w 1155"/>
                    <a:gd name="T67" fmla="*/ 379 h 591"/>
                    <a:gd name="T68" fmla="*/ 364 w 1155"/>
                    <a:gd name="T69" fmla="*/ 288 h 591"/>
                    <a:gd name="T70" fmla="*/ 252 w 1155"/>
                    <a:gd name="T71" fmla="*/ 393 h 591"/>
                    <a:gd name="T72" fmla="*/ 96 w 1155"/>
                    <a:gd name="T73" fmla="*/ 581 h 591"/>
                    <a:gd name="T74" fmla="*/ 49 w 1155"/>
                    <a:gd name="T75" fmla="*/ 590 h 591"/>
                    <a:gd name="T76" fmla="*/ 9 w 1155"/>
                    <a:gd name="T77" fmla="*/ 569 h 591"/>
                    <a:gd name="T78" fmla="*/ 2 w 1155"/>
                    <a:gd name="T79" fmla="*/ 527 h 591"/>
                    <a:gd name="T80" fmla="*/ 138 w 1155"/>
                    <a:gd name="T81" fmla="*/ 351 h 591"/>
                    <a:gd name="T82" fmla="*/ 344 w 1155"/>
                    <a:gd name="T83" fmla="*/ 123 h 591"/>
                    <a:gd name="T84" fmla="*/ 398 w 1155"/>
                    <a:gd name="T85" fmla="*/ 70 h 591"/>
                    <a:gd name="T86" fmla="*/ 462 w 1155"/>
                    <a:gd name="T87" fmla="*/ 20 h 591"/>
                    <a:gd name="T88" fmla="*/ 534 w 1155"/>
                    <a:gd name="T89" fmla="*/ 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155" h="591">
                      <a:moveTo>
                        <a:pt x="534" y="0"/>
                      </a:moveTo>
                      <a:lnTo>
                        <a:pt x="545" y="2"/>
                      </a:lnTo>
                      <a:lnTo>
                        <a:pt x="557" y="5"/>
                      </a:lnTo>
                      <a:lnTo>
                        <a:pt x="567" y="10"/>
                      </a:lnTo>
                      <a:lnTo>
                        <a:pt x="576" y="18"/>
                      </a:lnTo>
                      <a:lnTo>
                        <a:pt x="583" y="28"/>
                      </a:lnTo>
                      <a:lnTo>
                        <a:pt x="591" y="54"/>
                      </a:lnTo>
                      <a:lnTo>
                        <a:pt x="593" y="82"/>
                      </a:lnTo>
                      <a:lnTo>
                        <a:pt x="591" y="111"/>
                      </a:lnTo>
                      <a:lnTo>
                        <a:pt x="584" y="140"/>
                      </a:lnTo>
                      <a:lnTo>
                        <a:pt x="573" y="170"/>
                      </a:lnTo>
                      <a:lnTo>
                        <a:pt x="560" y="199"/>
                      </a:lnTo>
                      <a:lnTo>
                        <a:pt x="543" y="230"/>
                      </a:lnTo>
                      <a:lnTo>
                        <a:pt x="557" y="235"/>
                      </a:lnTo>
                      <a:lnTo>
                        <a:pt x="569" y="242"/>
                      </a:lnTo>
                      <a:lnTo>
                        <a:pt x="579" y="254"/>
                      </a:lnTo>
                      <a:lnTo>
                        <a:pt x="583" y="263"/>
                      </a:lnTo>
                      <a:lnTo>
                        <a:pt x="587" y="270"/>
                      </a:lnTo>
                      <a:lnTo>
                        <a:pt x="604" y="269"/>
                      </a:lnTo>
                      <a:lnTo>
                        <a:pt x="620" y="272"/>
                      </a:lnTo>
                      <a:lnTo>
                        <a:pt x="637" y="278"/>
                      </a:lnTo>
                      <a:lnTo>
                        <a:pt x="653" y="289"/>
                      </a:lnTo>
                      <a:lnTo>
                        <a:pt x="668" y="303"/>
                      </a:lnTo>
                      <a:lnTo>
                        <a:pt x="681" y="323"/>
                      </a:lnTo>
                      <a:lnTo>
                        <a:pt x="689" y="338"/>
                      </a:lnTo>
                      <a:lnTo>
                        <a:pt x="692" y="349"/>
                      </a:lnTo>
                      <a:lnTo>
                        <a:pt x="693" y="357"/>
                      </a:lnTo>
                      <a:lnTo>
                        <a:pt x="746" y="351"/>
                      </a:lnTo>
                      <a:lnTo>
                        <a:pt x="797" y="350"/>
                      </a:lnTo>
                      <a:lnTo>
                        <a:pt x="847" y="351"/>
                      </a:lnTo>
                      <a:lnTo>
                        <a:pt x="897" y="355"/>
                      </a:lnTo>
                      <a:lnTo>
                        <a:pt x="946" y="361"/>
                      </a:lnTo>
                      <a:lnTo>
                        <a:pt x="996" y="366"/>
                      </a:lnTo>
                      <a:lnTo>
                        <a:pt x="1048" y="369"/>
                      </a:lnTo>
                      <a:lnTo>
                        <a:pt x="1101" y="371"/>
                      </a:lnTo>
                      <a:lnTo>
                        <a:pt x="1118" y="373"/>
                      </a:lnTo>
                      <a:lnTo>
                        <a:pt x="1131" y="379"/>
                      </a:lnTo>
                      <a:lnTo>
                        <a:pt x="1142" y="389"/>
                      </a:lnTo>
                      <a:lnTo>
                        <a:pt x="1149" y="400"/>
                      </a:lnTo>
                      <a:lnTo>
                        <a:pt x="1154" y="413"/>
                      </a:lnTo>
                      <a:lnTo>
                        <a:pt x="1155" y="427"/>
                      </a:lnTo>
                      <a:lnTo>
                        <a:pt x="1154" y="441"/>
                      </a:lnTo>
                      <a:lnTo>
                        <a:pt x="1149" y="454"/>
                      </a:lnTo>
                      <a:lnTo>
                        <a:pt x="1142" y="466"/>
                      </a:lnTo>
                      <a:lnTo>
                        <a:pt x="1131" y="475"/>
                      </a:lnTo>
                      <a:lnTo>
                        <a:pt x="1118" y="481"/>
                      </a:lnTo>
                      <a:lnTo>
                        <a:pt x="1101" y="483"/>
                      </a:lnTo>
                      <a:lnTo>
                        <a:pt x="1066" y="482"/>
                      </a:lnTo>
                      <a:lnTo>
                        <a:pt x="1031" y="478"/>
                      </a:lnTo>
                      <a:lnTo>
                        <a:pt x="993" y="473"/>
                      </a:lnTo>
                      <a:lnTo>
                        <a:pt x="957" y="467"/>
                      </a:lnTo>
                      <a:lnTo>
                        <a:pt x="919" y="460"/>
                      </a:lnTo>
                      <a:lnTo>
                        <a:pt x="881" y="455"/>
                      </a:lnTo>
                      <a:lnTo>
                        <a:pt x="843" y="452"/>
                      </a:lnTo>
                      <a:lnTo>
                        <a:pt x="807" y="451"/>
                      </a:lnTo>
                      <a:lnTo>
                        <a:pt x="771" y="454"/>
                      </a:lnTo>
                      <a:lnTo>
                        <a:pt x="738" y="461"/>
                      </a:lnTo>
                      <a:lnTo>
                        <a:pt x="705" y="474"/>
                      </a:lnTo>
                      <a:lnTo>
                        <a:pt x="693" y="480"/>
                      </a:lnTo>
                      <a:lnTo>
                        <a:pt x="679" y="486"/>
                      </a:lnTo>
                      <a:lnTo>
                        <a:pt x="664" y="492"/>
                      </a:lnTo>
                      <a:lnTo>
                        <a:pt x="651" y="494"/>
                      </a:lnTo>
                      <a:lnTo>
                        <a:pt x="636" y="492"/>
                      </a:lnTo>
                      <a:lnTo>
                        <a:pt x="626" y="487"/>
                      </a:lnTo>
                      <a:lnTo>
                        <a:pt x="614" y="482"/>
                      </a:lnTo>
                      <a:lnTo>
                        <a:pt x="603" y="477"/>
                      </a:lnTo>
                      <a:lnTo>
                        <a:pt x="592" y="471"/>
                      </a:lnTo>
                      <a:lnTo>
                        <a:pt x="584" y="464"/>
                      </a:lnTo>
                      <a:lnTo>
                        <a:pt x="576" y="454"/>
                      </a:lnTo>
                      <a:lnTo>
                        <a:pt x="572" y="442"/>
                      </a:lnTo>
                      <a:lnTo>
                        <a:pt x="571" y="423"/>
                      </a:lnTo>
                      <a:lnTo>
                        <a:pt x="571" y="407"/>
                      </a:lnTo>
                      <a:lnTo>
                        <a:pt x="560" y="427"/>
                      </a:lnTo>
                      <a:lnTo>
                        <a:pt x="547" y="446"/>
                      </a:lnTo>
                      <a:lnTo>
                        <a:pt x="537" y="457"/>
                      </a:lnTo>
                      <a:lnTo>
                        <a:pt x="524" y="466"/>
                      </a:lnTo>
                      <a:lnTo>
                        <a:pt x="509" y="470"/>
                      </a:lnTo>
                      <a:lnTo>
                        <a:pt x="495" y="471"/>
                      </a:lnTo>
                      <a:lnTo>
                        <a:pt x="480" y="469"/>
                      </a:lnTo>
                      <a:lnTo>
                        <a:pt x="467" y="464"/>
                      </a:lnTo>
                      <a:lnTo>
                        <a:pt x="455" y="456"/>
                      </a:lnTo>
                      <a:lnTo>
                        <a:pt x="446" y="446"/>
                      </a:lnTo>
                      <a:lnTo>
                        <a:pt x="440" y="433"/>
                      </a:lnTo>
                      <a:lnTo>
                        <a:pt x="439" y="419"/>
                      </a:lnTo>
                      <a:lnTo>
                        <a:pt x="444" y="402"/>
                      </a:lnTo>
                      <a:lnTo>
                        <a:pt x="447" y="396"/>
                      </a:lnTo>
                      <a:lnTo>
                        <a:pt x="450" y="390"/>
                      </a:lnTo>
                      <a:lnTo>
                        <a:pt x="450" y="390"/>
                      </a:lnTo>
                      <a:lnTo>
                        <a:pt x="449" y="390"/>
                      </a:lnTo>
                      <a:lnTo>
                        <a:pt x="458" y="369"/>
                      </a:lnTo>
                      <a:lnTo>
                        <a:pt x="445" y="378"/>
                      </a:lnTo>
                      <a:lnTo>
                        <a:pt x="432" y="390"/>
                      </a:lnTo>
                      <a:lnTo>
                        <a:pt x="422" y="404"/>
                      </a:lnTo>
                      <a:lnTo>
                        <a:pt x="409" y="417"/>
                      </a:lnTo>
                      <a:lnTo>
                        <a:pt x="394" y="425"/>
                      </a:lnTo>
                      <a:lnTo>
                        <a:pt x="379" y="428"/>
                      </a:lnTo>
                      <a:lnTo>
                        <a:pt x="363" y="428"/>
                      </a:lnTo>
                      <a:lnTo>
                        <a:pt x="348" y="424"/>
                      </a:lnTo>
                      <a:lnTo>
                        <a:pt x="335" y="417"/>
                      </a:lnTo>
                      <a:lnTo>
                        <a:pt x="324" y="406"/>
                      </a:lnTo>
                      <a:lnTo>
                        <a:pt x="317" y="394"/>
                      </a:lnTo>
                      <a:lnTo>
                        <a:pt x="314" y="379"/>
                      </a:lnTo>
                      <a:lnTo>
                        <a:pt x="316" y="364"/>
                      </a:lnTo>
                      <a:lnTo>
                        <a:pt x="323" y="347"/>
                      </a:lnTo>
                      <a:lnTo>
                        <a:pt x="364" y="288"/>
                      </a:lnTo>
                      <a:lnTo>
                        <a:pt x="404" y="226"/>
                      </a:lnTo>
                      <a:lnTo>
                        <a:pt x="326" y="309"/>
                      </a:lnTo>
                      <a:lnTo>
                        <a:pt x="252" y="393"/>
                      </a:lnTo>
                      <a:lnTo>
                        <a:pt x="179" y="480"/>
                      </a:lnTo>
                      <a:lnTo>
                        <a:pt x="108" y="569"/>
                      </a:lnTo>
                      <a:lnTo>
                        <a:pt x="96" y="581"/>
                      </a:lnTo>
                      <a:lnTo>
                        <a:pt x="80" y="588"/>
                      </a:lnTo>
                      <a:lnTo>
                        <a:pt x="65" y="591"/>
                      </a:lnTo>
                      <a:lnTo>
                        <a:pt x="49" y="590"/>
                      </a:lnTo>
                      <a:lnTo>
                        <a:pt x="33" y="586"/>
                      </a:lnTo>
                      <a:lnTo>
                        <a:pt x="21" y="579"/>
                      </a:lnTo>
                      <a:lnTo>
                        <a:pt x="9" y="569"/>
                      </a:lnTo>
                      <a:lnTo>
                        <a:pt x="2" y="556"/>
                      </a:lnTo>
                      <a:lnTo>
                        <a:pt x="0" y="542"/>
                      </a:lnTo>
                      <a:lnTo>
                        <a:pt x="2" y="527"/>
                      </a:lnTo>
                      <a:lnTo>
                        <a:pt x="11" y="511"/>
                      </a:lnTo>
                      <a:lnTo>
                        <a:pt x="74" y="431"/>
                      </a:lnTo>
                      <a:lnTo>
                        <a:pt x="138" y="351"/>
                      </a:lnTo>
                      <a:lnTo>
                        <a:pt x="204" y="273"/>
                      </a:lnTo>
                      <a:lnTo>
                        <a:pt x="273" y="196"/>
                      </a:lnTo>
                      <a:lnTo>
                        <a:pt x="344" y="123"/>
                      </a:lnTo>
                      <a:lnTo>
                        <a:pt x="361" y="107"/>
                      </a:lnTo>
                      <a:lnTo>
                        <a:pt x="380" y="89"/>
                      </a:lnTo>
                      <a:lnTo>
                        <a:pt x="398" y="70"/>
                      </a:lnTo>
                      <a:lnTo>
                        <a:pt x="418" y="52"/>
                      </a:lnTo>
                      <a:lnTo>
                        <a:pt x="439" y="35"/>
                      </a:lnTo>
                      <a:lnTo>
                        <a:pt x="462" y="20"/>
                      </a:lnTo>
                      <a:lnTo>
                        <a:pt x="485" y="9"/>
                      </a:lnTo>
                      <a:lnTo>
                        <a:pt x="509" y="2"/>
                      </a:lnTo>
                      <a:lnTo>
                        <a:pt x="53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sz="135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6" name="矩形 55"/>
              <p:cNvSpPr/>
              <p:nvPr/>
            </p:nvSpPr>
            <p:spPr>
              <a:xfrm>
                <a:off x="10143" y="2912"/>
                <a:ext cx="3137" cy="2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通过增加人口收支信息等功能，满足用户直观查看收支相关信息，通过人口普查系统方便用户录入，显示，查找，修改以及删除功能</a:t>
                </a: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644525" y="3712845"/>
            <a:ext cx="7855585" cy="699770"/>
            <a:chOff x="1015" y="5847"/>
            <a:chExt cx="12371" cy="1102"/>
          </a:xfrm>
        </p:grpSpPr>
        <p:sp>
          <p:nvSpPr>
            <p:cNvPr id="46" name="矩形 45"/>
            <p:cNvSpPr/>
            <p:nvPr/>
          </p:nvSpPr>
          <p:spPr>
            <a:xfrm>
              <a:off x="1015" y="5847"/>
              <a:ext cx="12371" cy="1102"/>
            </a:xfrm>
            <a:prstGeom prst="rect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440" y="6084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需求分析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346" y="6114"/>
              <a:ext cx="9424" cy="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通过该系统，我们可以分别查看某一区域人口和人口收支等信息，方便统计和管理信息</a:t>
              </a:r>
            </a:p>
          </p:txBody>
        </p:sp>
      </p:grpSp>
      <p:pic>
        <p:nvPicPr>
          <p:cNvPr id="2" name="图片 1" descr="1 (5 - 16)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525" y="1355090"/>
            <a:ext cx="3351530" cy="221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81940" y="243205"/>
            <a:ext cx="8579485" cy="46577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5F76A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-889000" y="-1238885"/>
            <a:ext cx="10089515" cy="6274435"/>
            <a:chOff x="-1400" y="-1951"/>
            <a:chExt cx="15889" cy="9881"/>
          </a:xfrm>
        </p:grpSpPr>
        <p:sp>
          <p:nvSpPr>
            <p:cNvPr id="35" name="椭圆 34"/>
            <p:cNvSpPr/>
            <p:nvPr/>
          </p:nvSpPr>
          <p:spPr>
            <a:xfrm>
              <a:off x="-1400" y="-975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771" y="80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-323" y="3885"/>
              <a:ext cx="647" cy="64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3064" y="6718"/>
              <a:ext cx="1221" cy="1212"/>
              <a:chOff x="11144470" y="5750554"/>
              <a:chExt cx="930738" cy="923598"/>
            </a:xfrm>
            <a:solidFill>
              <a:srgbClr val="D1E3EE"/>
            </a:solidFill>
          </p:grpSpPr>
          <p:sp>
            <p:nvSpPr>
              <p:cNvPr id="39" name="椭圆 38"/>
              <p:cNvSpPr/>
              <p:nvPr/>
            </p:nvSpPr>
            <p:spPr>
              <a:xfrm>
                <a:off x="11144470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1403916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1663362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1922808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1144470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1403916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1663362" y="6007620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1922808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1144470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1403916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1663362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1922808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1144470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1403916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1663362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1922808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  <p:sp>
          <p:nvSpPr>
            <p:cNvPr id="57" name="椭圆 56"/>
            <p:cNvSpPr/>
            <p:nvPr/>
          </p:nvSpPr>
          <p:spPr>
            <a:xfrm>
              <a:off x="136" y="5041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3663" y="510"/>
              <a:ext cx="827" cy="82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3719" y="1719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8578" y="-195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7106" y="-1951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005330" y="3179445"/>
            <a:ext cx="5165725" cy="0"/>
          </a:xfrm>
          <a:prstGeom prst="line">
            <a:avLst/>
          </a:prstGeom>
          <a:ln w="19050">
            <a:solidFill>
              <a:srgbClr val="5F7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873250" y="2348865"/>
            <a:ext cx="53975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5F76A3"/>
                </a:solidFill>
                <a:cs typeface="+mn-ea"/>
                <a:sym typeface="+mn-lt"/>
              </a:rPr>
              <a:t>系统架构图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3830955" y="1261110"/>
            <a:ext cx="1480820" cy="902970"/>
            <a:chOff x="6307" y="2463"/>
            <a:chExt cx="1786" cy="1089"/>
          </a:xfrm>
        </p:grpSpPr>
        <p:sp>
          <p:nvSpPr>
            <p:cNvPr id="65" name="Oval 14"/>
            <p:cNvSpPr>
              <a:spLocks noChangeArrowheads="1"/>
            </p:cNvSpPr>
            <p:nvPr/>
          </p:nvSpPr>
          <p:spPr bwMode="auto">
            <a:xfrm>
              <a:off x="6580" y="2463"/>
              <a:ext cx="1240" cy="1089"/>
            </a:xfrm>
            <a:prstGeom prst="wedgeEllipseCallout">
              <a:avLst/>
            </a:prstGeom>
            <a:solidFill>
              <a:srgbClr val="5F76A3"/>
            </a:solidFill>
            <a:ln w="19050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rgbClr val="6E9489"/>
                </a:solidFill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307" y="2655"/>
              <a:ext cx="1786" cy="70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 decel="100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animBg="1"/>
      <p:bldP spid="63" grpId="0"/>
      <p:bldP spid="6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3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A69E6-66D3-C87F-61E4-46FCA2E64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>
            <a:extLst>
              <a:ext uri="{FF2B5EF4-FFF2-40B4-BE49-F238E27FC236}">
                <a16:creationId xmlns:a16="http://schemas.microsoft.com/office/drawing/2014/main" id="{7D23F07D-1CF2-AA94-9B0D-2A00310F2D30}"/>
              </a:ext>
            </a:extLst>
          </p:cNvPr>
          <p:cNvSpPr/>
          <p:nvPr/>
        </p:nvSpPr>
        <p:spPr>
          <a:xfrm>
            <a:off x="6423660" y="450"/>
            <a:ext cx="2720340" cy="1586003"/>
          </a:xfrm>
          <a:custGeom>
            <a:avLst/>
            <a:gdLst>
              <a:gd name="connsiteX0" fmla="*/ 0 w 9540936"/>
              <a:gd name="connsiteY0" fmla="*/ 0 h 5562522"/>
              <a:gd name="connsiteX1" fmla="*/ 9540936 w 9540936"/>
              <a:gd name="connsiteY1" fmla="*/ 0 h 5562522"/>
              <a:gd name="connsiteX2" fmla="*/ 9540936 w 9540936"/>
              <a:gd name="connsiteY2" fmla="*/ 4293308 h 5562522"/>
              <a:gd name="connsiteX3" fmla="*/ 9510456 w 9540936"/>
              <a:gd name="connsiteY3" fmla="*/ 4311699 h 5562522"/>
              <a:gd name="connsiteX4" fmla="*/ 8992296 w 9540936"/>
              <a:gd name="connsiteY4" fmla="*/ 4570779 h 5562522"/>
              <a:gd name="connsiteX5" fmla="*/ 8367456 w 9540936"/>
              <a:gd name="connsiteY5" fmla="*/ 4814619 h 5562522"/>
              <a:gd name="connsiteX6" fmla="*/ 7742616 w 9540936"/>
              <a:gd name="connsiteY6" fmla="*/ 4875579 h 5562522"/>
              <a:gd name="connsiteX7" fmla="*/ 7239696 w 9540936"/>
              <a:gd name="connsiteY7" fmla="*/ 4753659 h 5562522"/>
              <a:gd name="connsiteX8" fmla="*/ 7011096 w 9540936"/>
              <a:gd name="connsiteY8" fmla="*/ 4616499 h 5562522"/>
              <a:gd name="connsiteX9" fmla="*/ 6691056 w 9540936"/>
              <a:gd name="connsiteY9" fmla="*/ 4387899 h 5562522"/>
              <a:gd name="connsiteX10" fmla="*/ 6188136 w 9540936"/>
              <a:gd name="connsiteY10" fmla="*/ 3915459 h 5562522"/>
              <a:gd name="connsiteX11" fmla="*/ 5913816 w 9540936"/>
              <a:gd name="connsiteY11" fmla="*/ 3610659 h 5562522"/>
              <a:gd name="connsiteX12" fmla="*/ 5395656 w 9540936"/>
              <a:gd name="connsiteY12" fmla="*/ 3260139 h 5562522"/>
              <a:gd name="connsiteX13" fmla="*/ 4831776 w 9540936"/>
              <a:gd name="connsiteY13" fmla="*/ 3138219 h 5562522"/>
              <a:gd name="connsiteX14" fmla="*/ 4450776 w 9540936"/>
              <a:gd name="connsiteY14" fmla="*/ 3183939 h 5562522"/>
              <a:gd name="connsiteX15" fmla="*/ 4039296 w 9540936"/>
              <a:gd name="connsiteY15" fmla="*/ 3382059 h 5562522"/>
              <a:gd name="connsiteX16" fmla="*/ 3688776 w 9540936"/>
              <a:gd name="connsiteY16" fmla="*/ 3808779 h 5562522"/>
              <a:gd name="connsiteX17" fmla="*/ 3353496 w 9540936"/>
              <a:gd name="connsiteY17" fmla="*/ 4372659 h 5562522"/>
              <a:gd name="connsiteX18" fmla="*/ 2896296 w 9540936"/>
              <a:gd name="connsiteY18" fmla="*/ 5027979 h 5562522"/>
              <a:gd name="connsiteX19" fmla="*/ 2378136 w 9540936"/>
              <a:gd name="connsiteY19" fmla="*/ 5424219 h 5562522"/>
              <a:gd name="connsiteX20" fmla="*/ 1844736 w 9540936"/>
              <a:gd name="connsiteY20" fmla="*/ 5561379 h 5562522"/>
              <a:gd name="connsiteX21" fmla="*/ 1448496 w 9540936"/>
              <a:gd name="connsiteY21" fmla="*/ 5469939 h 5562522"/>
              <a:gd name="connsiteX22" fmla="*/ 1052256 w 9540936"/>
              <a:gd name="connsiteY22" fmla="*/ 5149899 h 5562522"/>
              <a:gd name="connsiteX23" fmla="*/ 777936 w 9540936"/>
              <a:gd name="connsiteY23" fmla="*/ 4753659 h 5562522"/>
              <a:gd name="connsiteX24" fmla="*/ 625536 w 9540936"/>
              <a:gd name="connsiteY24" fmla="*/ 4113579 h 5562522"/>
              <a:gd name="connsiteX25" fmla="*/ 671256 w 9540936"/>
              <a:gd name="connsiteY25" fmla="*/ 3625899 h 5562522"/>
              <a:gd name="connsiteX26" fmla="*/ 915096 w 9540936"/>
              <a:gd name="connsiteY26" fmla="*/ 3229659 h 5562522"/>
              <a:gd name="connsiteX27" fmla="*/ 1387536 w 9540936"/>
              <a:gd name="connsiteY27" fmla="*/ 2757219 h 5562522"/>
              <a:gd name="connsiteX28" fmla="*/ 1814256 w 9540936"/>
              <a:gd name="connsiteY28" fmla="*/ 2223819 h 5562522"/>
              <a:gd name="connsiteX29" fmla="*/ 1936176 w 9540936"/>
              <a:gd name="connsiteY29" fmla="*/ 1720899 h 5562522"/>
              <a:gd name="connsiteX30" fmla="*/ 1890456 w 9540936"/>
              <a:gd name="connsiteY30" fmla="*/ 1477059 h 5562522"/>
              <a:gd name="connsiteX31" fmla="*/ 1844736 w 9540936"/>
              <a:gd name="connsiteY31" fmla="*/ 1278939 h 5562522"/>
              <a:gd name="connsiteX32" fmla="*/ 1768536 w 9540936"/>
              <a:gd name="connsiteY32" fmla="*/ 1126539 h 5562522"/>
              <a:gd name="connsiteX33" fmla="*/ 1646616 w 9540936"/>
              <a:gd name="connsiteY33" fmla="*/ 1004619 h 5562522"/>
              <a:gd name="connsiteX34" fmla="*/ 1494216 w 9540936"/>
              <a:gd name="connsiteY34" fmla="*/ 867459 h 5562522"/>
              <a:gd name="connsiteX35" fmla="*/ 1113216 w 9540936"/>
              <a:gd name="connsiteY35" fmla="*/ 608379 h 5562522"/>
              <a:gd name="connsiteX36" fmla="*/ 869376 w 9540936"/>
              <a:gd name="connsiteY36" fmla="*/ 501699 h 5562522"/>
              <a:gd name="connsiteX37" fmla="*/ 473136 w 9540936"/>
              <a:gd name="connsiteY37" fmla="*/ 318819 h 5562522"/>
              <a:gd name="connsiteX38" fmla="*/ 183576 w 9540936"/>
              <a:gd name="connsiteY38" fmla="*/ 135939 h 5562522"/>
              <a:gd name="connsiteX39" fmla="*/ 36891 w 9540936"/>
              <a:gd name="connsiteY39" fmla="*/ 29259 h 5562522"/>
              <a:gd name="connsiteX40" fmla="*/ 0 w 9540936"/>
              <a:gd name="connsiteY40" fmla="*/ 0 h 556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40936" h="5562522">
                <a:moveTo>
                  <a:pt x="0" y="0"/>
                </a:moveTo>
                <a:lnTo>
                  <a:pt x="9540936" y="0"/>
                </a:lnTo>
                <a:lnTo>
                  <a:pt x="9540936" y="4293308"/>
                </a:lnTo>
                <a:lnTo>
                  <a:pt x="9510456" y="4311699"/>
                </a:lnTo>
                <a:cubicBezTo>
                  <a:pt x="9297096" y="4443779"/>
                  <a:pt x="9182796" y="4486959"/>
                  <a:pt x="8992296" y="4570779"/>
                </a:cubicBezTo>
                <a:cubicBezTo>
                  <a:pt x="8801796" y="4654599"/>
                  <a:pt x="8575736" y="4763819"/>
                  <a:pt x="8367456" y="4814619"/>
                </a:cubicBezTo>
                <a:cubicBezTo>
                  <a:pt x="8159176" y="4865419"/>
                  <a:pt x="7930576" y="4885739"/>
                  <a:pt x="7742616" y="4875579"/>
                </a:cubicBezTo>
                <a:cubicBezTo>
                  <a:pt x="7554656" y="4865419"/>
                  <a:pt x="7361616" y="4796839"/>
                  <a:pt x="7239696" y="4753659"/>
                </a:cubicBezTo>
                <a:cubicBezTo>
                  <a:pt x="7117776" y="4710479"/>
                  <a:pt x="7102536" y="4677459"/>
                  <a:pt x="7011096" y="4616499"/>
                </a:cubicBezTo>
                <a:cubicBezTo>
                  <a:pt x="6919656" y="4555539"/>
                  <a:pt x="6828216" y="4504739"/>
                  <a:pt x="6691056" y="4387899"/>
                </a:cubicBezTo>
                <a:cubicBezTo>
                  <a:pt x="6553896" y="4271059"/>
                  <a:pt x="6317676" y="4044999"/>
                  <a:pt x="6188136" y="3915459"/>
                </a:cubicBezTo>
                <a:cubicBezTo>
                  <a:pt x="6058596" y="3785919"/>
                  <a:pt x="6045896" y="3719879"/>
                  <a:pt x="5913816" y="3610659"/>
                </a:cubicBezTo>
                <a:cubicBezTo>
                  <a:pt x="5781736" y="3501439"/>
                  <a:pt x="5575996" y="3338879"/>
                  <a:pt x="5395656" y="3260139"/>
                </a:cubicBezTo>
                <a:cubicBezTo>
                  <a:pt x="5215316" y="3181399"/>
                  <a:pt x="4989256" y="3150919"/>
                  <a:pt x="4831776" y="3138219"/>
                </a:cubicBezTo>
                <a:cubicBezTo>
                  <a:pt x="4674296" y="3125519"/>
                  <a:pt x="4582856" y="3143299"/>
                  <a:pt x="4450776" y="3183939"/>
                </a:cubicBezTo>
                <a:cubicBezTo>
                  <a:pt x="4318696" y="3224579"/>
                  <a:pt x="4166296" y="3277919"/>
                  <a:pt x="4039296" y="3382059"/>
                </a:cubicBezTo>
                <a:cubicBezTo>
                  <a:pt x="3912296" y="3486199"/>
                  <a:pt x="3803076" y="3643679"/>
                  <a:pt x="3688776" y="3808779"/>
                </a:cubicBezTo>
                <a:cubicBezTo>
                  <a:pt x="3574476" y="3973879"/>
                  <a:pt x="3485576" y="4169459"/>
                  <a:pt x="3353496" y="4372659"/>
                </a:cubicBezTo>
                <a:cubicBezTo>
                  <a:pt x="3221416" y="4575859"/>
                  <a:pt x="3058856" y="4852719"/>
                  <a:pt x="2896296" y="5027979"/>
                </a:cubicBezTo>
                <a:cubicBezTo>
                  <a:pt x="2733736" y="5203239"/>
                  <a:pt x="2553396" y="5335319"/>
                  <a:pt x="2378136" y="5424219"/>
                </a:cubicBezTo>
                <a:cubicBezTo>
                  <a:pt x="2202876" y="5513119"/>
                  <a:pt x="1999676" y="5553759"/>
                  <a:pt x="1844736" y="5561379"/>
                </a:cubicBezTo>
                <a:cubicBezTo>
                  <a:pt x="1689796" y="5568999"/>
                  <a:pt x="1580576" y="5538519"/>
                  <a:pt x="1448496" y="5469939"/>
                </a:cubicBezTo>
                <a:cubicBezTo>
                  <a:pt x="1316416" y="5401359"/>
                  <a:pt x="1164016" y="5269279"/>
                  <a:pt x="1052256" y="5149899"/>
                </a:cubicBezTo>
                <a:cubicBezTo>
                  <a:pt x="940496" y="5030519"/>
                  <a:pt x="849056" y="4926379"/>
                  <a:pt x="777936" y="4753659"/>
                </a:cubicBezTo>
                <a:cubicBezTo>
                  <a:pt x="706816" y="4580939"/>
                  <a:pt x="643316" y="4301539"/>
                  <a:pt x="625536" y="4113579"/>
                </a:cubicBezTo>
                <a:cubicBezTo>
                  <a:pt x="607756" y="3925619"/>
                  <a:pt x="622996" y="3773219"/>
                  <a:pt x="671256" y="3625899"/>
                </a:cubicBezTo>
                <a:cubicBezTo>
                  <a:pt x="719516" y="3478579"/>
                  <a:pt x="795716" y="3374439"/>
                  <a:pt x="915096" y="3229659"/>
                </a:cubicBezTo>
                <a:cubicBezTo>
                  <a:pt x="1034476" y="3084879"/>
                  <a:pt x="1237676" y="2924859"/>
                  <a:pt x="1387536" y="2757219"/>
                </a:cubicBezTo>
                <a:cubicBezTo>
                  <a:pt x="1537396" y="2589579"/>
                  <a:pt x="1722816" y="2396539"/>
                  <a:pt x="1814256" y="2223819"/>
                </a:cubicBezTo>
                <a:cubicBezTo>
                  <a:pt x="1905696" y="2051099"/>
                  <a:pt x="1923476" y="1845359"/>
                  <a:pt x="1936176" y="1720899"/>
                </a:cubicBezTo>
                <a:cubicBezTo>
                  <a:pt x="1948876" y="1596439"/>
                  <a:pt x="1905696" y="1550719"/>
                  <a:pt x="1890456" y="1477059"/>
                </a:cubicBezTo>
                <a:cubicBezTo>
                  <a:pt x="1875216" y="1403399"/>
                  <a:pt x="1865056" y="1337359"/>
                  <a:pt x="1844736" y="1278939"/>
                </a:cubicBezTo>
                <a:cubicBezTo>
                  <a:pt x="1824416" y="1220519"/>
                  <a:pt x="1801556" y="1172259"/>
                  <a:pt x="1768536" y="1126539"/>
                </a:cubicBezTo>
                <a:cubicBezTo>
                  <a:pt x="1735516" y="1080819"/>
                  <a:pt x="1692336" y="1047799"/>
                  <a:pt x="1646616" y="1004619"/>
                </a:cubicBezTo>
                <a:cubicBezTo>
                  <a:pt x="1600896" y="961439"/>
                  <a:pt x="1583116" y="933499"/>
                  <a:pt x="1494216" y="867459"/>
                </a:cubicBezTo>
                <a:cubicBezTo>
                  <a:pt x="1405316" y="801419"/>
                  <a:pt x="1217356" y="669339"/>
                  <a:pt x="1113216" y="608379"/>
                </a:cubicBezTo>
                <a:cubicBezTo>
                  <a:pt x="1009076" y="547419"/>
                  <a:pt x="976056" y="549959"/>
                  <a:pt x="869376" y="501699"/>
                </a:cubicBezTo>
                <a:cubicBezTo>
                  <a:pt x="762696" y="453439"/>
                  <a:pt x="587436" y="379779"/>
                  <a:pt x="473136" y="318819"/>
                </a:cubicBezTo>
                <a:cubicBezTo>
                  <a:pt x="358836" y="257859"/>
                  <a:pt x="277556" y="201979"/>
                  <a:pt x="183576" y="135939"/>
                </a:cubicBezTo>
                <a:cubicBezTo>
                  <a:pt x="136586" y="102919"/>
                  <a:pt x="85151" y="66089"/>
                  <a:pt x="36891" y="29259"/>
                </a:cubicBezTo>
                <a:lnTo>
                  <a:pt x="0" y="0"/>
                </a:ln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F7E16383-A2DA-46C5-08C8-B61F24600A00}"/>
              </a:ext>
            </a:extLst>
          </p:cNvPr>
          <p:cNvSpPr/>
          <p:nvPr/>
        </p:nvSpPr>
        <p:spPr>
          <a:xfrm>
            <a:off x="0" y="3533089"/>
            <a:ext cx="2937944" cy="1610862"/>
          </a:xfrm>
          <a:custGeom>
            <a:avLst/>
            <a:gdLst>
              <a:gd name="connsiteX0" fmla="*/ 1176808 w 7117236"/>
              <a:gd name="connsiteY0" fmla="*/ 455 h 3427773"/>
              <a:gd name="connsiteX1" fmla="*/ 1312716 w 7117236"/>
              <a:gd name="connsiteY1" fmla="*/ 10414 h 3427773"/>
              <a:gd name="connsiteX2" fmla="*/ 1640772 w 7117236"/>
              <a:gd name="connsiteY2" fmla="*/ 76025 h 3427773"/>
              <a:gd name="connsiteX3" fmla="*/ 1940708 w 7117236"/>
              <a:gd name="connsiteY3" fmla="*/ 244740 h 3427773"/>
              <a:gd name="connsiteX4" fmla="*/ 2090676 w 7117236"/>
              <a:gd name="connsiteY4" fmla="*/ 544676 h 3427773"/>
              <a:gd name="connsiteX5" fmla="*/ 2118795 w 7117236"/>
              <a:gd name="connsiteY5" fmla="*/ 919596 h 3427773"/>
              <a:gd name="connsiteX6" fmla="*/ 2146914 w 7117236"/>
              <a:gd name="connsiteY6" fmla="*/ 1275770 h 3427773"/>
              <a:gd name="connsiteX7" fmla="*/ 2221898 w 7117236"/>
              <a:gd name="connsiteY7" fmla="*/ 1631944 h 3427773"/>
              <a:gd name="connsiteX8" fmla="*/ 2371866 w 7117236"/>
              <a:gd name="connsiteY8" fmla="*/ 1931881 h 3427773"/>
              <a:gd name="connsiteX9" fmla="*/ 2606191 w 7117236"/>
              <a:gd name="connsiteY9" fmla="*/ 2166206 h 3427773"/>
              <a:gd name="connsiteX10" fmla="*/ 2803024 w 7117236"/>
              <a:gd name="connsiteY10" fmla="*/ 2306801 h 3427773"/>
              <a:gd name="connsiteX11" fmla="*/ 3168572 w 7117236"/>
              <a:gd name="connsiteY11" fmla="*/ 2466142 h 3427773"/>
              <a:gd name="connsiteX12" fmla="*/ 3440389 w 7117236"/>
              <a:gd name="connsiteY12" fmla="*/ 2522380 h 3427773"/>
              <a:gd name="connsiteX13" fmla="*/ 3730952 w 7117236"/>
              <a:gd name="connsiteY13" fmla="*/ 2541126 h 3427773"/>
              <a:gd name="connsiteX14" fmla="*/ 4171483 w 7117236"/>
              <a:gd name="connsiteY14" fmla="*/ 2484888 h 3427773"/>
              <a:gd name="connsiteX15" fmla="*/ 4499539 w 7117236"/>
              <a:gd name="connsiteY15" fmla="*/ 2428650 h 3427773"/>
              <a:gd name="connsiteX16" fmla="*/ 5015054 w 7117236"/>
              <a:gd name="connsiteY16" fmla="*/ 2344293 h 3427773"/>
              <a:gd name="connsiteX17" fmla="*/ 5474331 w 7117236"/>
              <a:gd name="connsiteY17" fmla="*/ 2344293 h 3427773"/>
              <a:gd name="connsiteX18" fmla="*/ 5942981 w 7117236"/>
              <a:gd name="connsiteY18" fmla="*/ 2400531 h 3427773"/>
              <a:gd name="connsiteX19" fmla="*/ 6271037 w 7117236"/>
              <a:gd name="connsiteY19" fmla="*/ 2494261 h 3427773"/>
              <a:gd name="connsiteX20" fmla="*/ 6608465 w 7117236"/>
              <a:gd name="connsiteY20" fmla="*/ 2634856 h 3427773"/>
              <a:gd name="connsiteX21" fmla="*/ 6861536 w 7117236"/>
              <a:gd name="connsiteY21" fmla="*/ 2794197 h 3427773"/>
              <a:gd name="connsiteX22" fmla="*/ 7020877 w 7117236"/>
              <a:gd name="connsiteY22" fmla="*/ 3009776 h 3427773"/>
              <a:gd name="connsiteX23" fmla="*/ 7095861 w 7117236"/>
              <a:gd name="connsiteY23" fmla="*/ 3300339 h 3427773"/>
              <a:gd name="connsiteX24" fmla="*/ 7114607 w 7117236"/>
              <a:gd name="connsiteY24" fmla="*/ 3422188 h 3427773"/>
              <a:gd name="connsiteX25" fmla="*/ 7117236 w 7117236"/>
              <a:gd name="connsiteY25" fmla="*/ 3427773 h 3427773"/>
              <a:gd name="connsiteX26" fmla="*/ 0 w 7117236"/>
              <a:gd name="connsiteY26" fmla="*/ 3427773 h 3427773"/>
              <a:gd name="connsiteX27" fmla="*/ 0 w 7117236"/>
              <a:gd name="connsiteY27" fmla="*/ 416508 h 3427773"/>
              <a:gd name="connsiteX28" fmla="*/ 44431 w 7117236"/>
              <a:gd name="connsiteY28" fmla="*/ 378305 h 3427773"/>
              <a:gd name="connsiteX29" fmla="*/ 122344 w 7117236"/>
              <a:gd name="connsiteY29" fmla="*/ 319724 h 3427773"/>
              <a:gd name="connsiteX30" fmla="*/ 356670 w 7117236"/>
              <a:gd name="connsiteY30" fmla="*/ 179128 h 3427773"/>
              <a:gd name="connsiteX31" fmla="*/ 525384 w 7117236"/>
              <a:gd name="connsiteY31" fmla="*/ 94771 h 3427773"/>
              <a:gd name="connsiteX32" fmla="*/ 797201 w 7117236"/>
              <a:gd name="connsiteY32" fmla="*/ 19787 h 3427773"/>
              <a:gd name="connsiteX33" fmla="*/ 1050272 w 7117236"/>
              <a:gd name="connsiteY33" fmla="*/ 1041 h 3427773"/>
              <a:gd name="connsiteX34" fmla="*/ 1176808 w 7117236"/>
              <a:gd name="connsiteY34" fmla="*/ 455 h 34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17236" h="3427773">
                <a:moveTo>
                  <a:pt x="1176808" y="455"/>
                </a:moveTo>
                <a:cubicBezTo>
                  <a:pt x="1219377" y="1432"/>
                  <a:pt x="1263508" y="4166"/>
                  <a:pt x="1312716" y="10414"/>
                </a:cubicBezTo>
                <a:cubicBezTo>
                  <a:pt x="1411133" y="22912"/>
                  <a:pt x="1536106" y="36971"/>
                  <a:pt x="1640772" y="76025"/>
                </a:cubicBezTo>
                <a:cubicBezTo>
                  <a:pt x="1745437" y="115080"/>
                  <a:pt x="1865724" y="166631"/>
                  <a:pt x="1940708" y="244740"/>
                </a:cubicBezTo>
                <a:cubicBezTo>
                  <a:pt x="2015692" y="322848"/>
                  <a:pt x="2060995" y="432200"/>
                  <a:pt x="2090676" y="544676"/>
                </a:cubicBezTo>
                <a:cubicBezTo>
                  <a:pt x="2120357" y="657152"/>
                  <a:pt x="2109422" y="797747"/>
                  <a:pt x="2118795" y="919596"/>
                </a:cubicBezTo>
                <a:cubicBezTo>
                  <a:pt x="2128168" y="1041445"/>
                  <a:pt x="2129730" y="1157045"/>
                  <a:pt x="2146914" y="1275770"/>
                </a:cubicBezTo>
                <a:cubicBezTo>
                  <a:pt x="2164098" y="1394495"/>
                  <a:pt x="2184406" y="1522593"/>
                  <a:pt x="2221898" y="1631944"/>
                </a:cubicBezTo>
                <a:cubicBezTo>
                  <a:pt x="2259390" y="1741296"/>
                  <a:pt x="2307817" y="1842837"/>
                  <a:pt x="2371866" y="1931881"/>
                </a:cubicBezTo>
                <a:cubicBezTo>
                  <a:pt x="2435915" y="2020924"/>
                  <a:pt x="2534331" y="2103719"/>
                  <a:pt x="2606191" y="2166206"/>
                </a:cubicBezTo>
                <a:cubicBezTo>
                  <a:pt x="2678051" y="2228692"/>
                  <a:pt x="2709294" y="2256811"/>
                  <a:pt x="2803024" y="2306801"/>
                </a:cubicBezTo>
                <a:cubicBezTo>
                  <a:pt x="2896754" y="2356790"/>
                  <a:pt x="3062344" y="2430212"/>
                  <a:pt x="3168572" y="2466142"/>
                </a:cubicBezTo>
                <a:cubicBezTo>
                  <a:pt x="3274799" y="2502072"/>
                  <a:pt x="3346659" y="2509883"/>
                  <a:pt x="3440389" y="2522380"/>
                </a:cubicBezTo>
                <a:cubicBezTo>
                  <a:pt x="3534119" y="2534877"/>
                  <a:pt x="3609103" y="2547375"/>
                  <a:pt x="3730952" y="2541126"/>
                </a:cubicBezTo>
                <a:cubicBezTo>
                  <a:pt x="3852801" y="2534877"/>
                  <a:pt x="4043386" y="2503634"/>
                  <a:pt x="4171483" y="2484888"/>
                </a:cubicBezTo>
                <a:cubicBezTo>
                  <a:pt x="4299581" y="2466142"/>
                  <a:pt x="4499539" y="2428650"/>
                  <a:pt x="4499539" y="2428650"/>
                </a:cubicBezTo>
                <a:cubicBezTo>
                  <a:pt x="4640134" y="2405217"/>
                  <a:pt x="4852588" y="2358352"/>
                  <a:pt x="5015054" y="2344293"/>
                </a:cubicBezTo>
                <a:cubicBezTo>
                  <a:pt x="5177519" y="2330233"/>
                  <a:pt x="5319677" y="2334920"/>
                  <a:pt x="5474331" y="2344293"/>
                </a:cubicBezTo>
                <a:cubicBezTo>
                  <a:pt x="5628986" y="2353666"/>
                  <a:pt x="5810197" y="2375536"/>
                  <a:pt x="5942981" y="2400531"/>
                </a:cubicBezTo>
                <a:cubicBezTo>
                  <a:pt x="6075766" y="2425526"/>
                  <a:pt x="6160123" y="2455207"/>
                  <a:pt x="6271037" y="2494261"/>
                </a:cubicBezTo>
                <a:cubicBezTo>
                  <a:pt x="6381951" y="2533315"/>
                  <a:pt x="6510048" y="2584867"/>
                  <a:pt x="6608465" y="2634856"/>
                </a:cubicBezTo>
                <a:cubicBezTo>
                  <a:pt x="6706881" y="2684845"/>
                  <a:pt x="6792801" y="2731710"/>
                  <a:pt x="6861536" y="2794197"/>
                </a:cubicBezTo>
                <a:cubicBezTo>
                  <a:pt x="6930271" y="2856684"/>
                  <a:pt x="6981823" y="2925419"/>
                  <a:pt x="7020877" y="3009776"/>
                </a:cubicBezTo>
                <a:cubicBezTo>
                  <a:pt x="7059931" y="3094133"/>
                  <a:pt x="7080240" y="3231604"/>
                  <a:pt x="7095861" y="3300339"/>
                </a:cubicBezTo>
                <a:cubicBezTo>
                  <a:pt x="7111483" y="3369075"/>
                  <a:pt x="7100548" y="3312837"/>
                  <a:pt x="7114607" y="3422188"/>
                </a:cubicBezTo>
                <a:lnTo>
                  <a:pt x="7117236" y="3427773"/>
                </a:lnTo>
                <a:lnTo>
                  <a:pt x="0" y="3427773"/>
                </a:lnTo>
                <a:lnTo>
                  <a:pt x="0" y="416508"/>
                </a:lnTo>
                <a:lnTo>
                  <a:pt x="44431" y="378305"/>
                </a:lnTo>
                <a:cubicBezTo>
                  <a:pt x="66497" y="359950"/>
                  <a:pt x="91101" y="340813"/>
                  <a:pt x="122344" y="319724"/>
                </a:cubicBezTo>
                <a:cubicBezTo>
                  <a:pt x="184831" y="277545"/>
                  <a:pt x="289496" y="216621"/>
                  <a:pt x="356670" y="179128"/>
                </a:cubicBezTo>
                <a:cubicBezTo>
                  <a:pt x="423843" y="141636"/>
                  <a:pt x="451962" y="121328"/>
                  <a:pt x="525384" y="94771"/>
                </a:cubicBezTo>
                <a:cubicBezTo>
                  <a:pt x="598806" y="68215"/>
                  <a:pt x="709720" y="35409"/>
                  <a:pt x="797201" y="19787"/>
                </a:cubicBezTo>
                <a:cubicBezTo>
                  <a:pt x="884682" y="4166"/>
                  <a:pt x="964353" y="2604"/>
                  <a:pt x="1050272" y="1041"/>
                </a:cubicBezTo>
                <a:cubicBezTo>
                  <a:pt x="1093232" y="260"/>
                  <a:pt x="1134239" y="-521"/>
                  <a:pt x="1176808" y="455"/>
                </a:cubicBezTo>
                <a:close/>
              </a:path>
            </a:pathLst>
          </a:cu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84358B4-1B64-573B-1B1A-E40F48E5908C}"/>
              </a:ext>
            </a:extLst>
          </p:cNvPr>
          <p:cNvSpPr/>
          <p:nvPr/>
        </p:nvSpPr>
        <p:spPr>
          <a:xfrm>
            <a:off x="180340" y="265430"/>
            <a:ext cx="8783320" cy="4613275"/>
          </a:xfrm>
          <a:prstGeom prst="rect">
            <a:avLst/>
          </a:prstGeom>
          <a:solidFill>
            <a:schemeClr val="bg1"/>
          </a:solidFill>
          <a:ln w="19050">
            <a:solidFill>
              <a:srgbClr val="5F7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9455C4-8F86-F395-5DA9-ABB43667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" y="264796"/>
            <a:ext cx="8783320" cy="4613274"/>
          </a:xfrm>
          <a:prstGeom prst="rect">
            <a:avLst/>
          </a:prstGeom>
        </p:spPr>
      </p:pic>
      <p:sp>
        <p:nvSpPr>
          <p:cNvPr id="36" name="椭圆 35">
            <a:extLst>
              <a:ext uri="{FF2B5EF4-FFF2-40B4-BE49-F238E27FC236}">
                <a16:creationId xmlns:a16="http://schemas.microsoft.com/office/drawing/2014/main" id="{30297FA1-A253-435E-D302-3C32EC9237F5}"/>
              </a:ext>
            </a:extLst>
          </p:cNvPr>
          <p:cNvSpPr/>
          <p:nvPr/>
        </p:nvSpPr>
        <p:spPr>
          <a:xfrm>
            <a:off x="-252988" y="-386145"/>
            <a:ext cx="1107120" cy="1107120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3593D30-AF1A-D850-CE08-3CED80BE6DEC}"/>
              </a:ext>
            </a:extLst>
          </p:cNvPr>
          <p:cNvSpPr/>
          <p:nvPr/>
        </p:nvSpPr>
        <p:spPr>
          <a:xfrm>
            <a:off x="8432105" y="4394784"/>
            <a:ext cx="862419" cy="862419"/>
          </a:xfrm>
          <a:prstGeom prst="ellipse">
            <a:avLst/>
          </a:prstGeom>
          <a:solidFill>
            <a:srgbClr val="5F7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6593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81940" y="243205"/>
            <a:ext cx="8579485" cy="46577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5F76A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-889000" y="-1238885"/>
            <a:ext cx="10089515" cy="6274435"/>
            <a:chOff x="-1400" y="-1951"/>
            <a:chExt cx="15889" cy="9881"/>
          </a:xfrm>
        </p:grpSpPr>
        <p:sp>
          <p:nvSpPr>
            <p:cNvPr id="35" name="椭圆 34"/>
            <p:cNvSpPr/>
            <p:nvPr/>
          </p:nvSpPr>
          <p:spPr>
            <a:xfrm>
              <a:off x="-1400" y="-975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771" y="80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-323" y="3885"/>
              <a:ext cx="647" cy="64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3064" y="6718"/>
              <a:ext cx="1221" cy="1212"/>
              <a:chOff x="11144470" y="5750554"/>
              <a:chExt cx="930738" cy="923598"/>
            </a:xfrm>
            <a:solidFill>
              <a:srgbClr val="D1E3EE"/>
            </a:solidFill>
          </p:grpSpPr>
          <p:sp>
            <p:nvSpPr>
              <p:cNvPr id="39" name="椭圆 38"/>
              <p:cNvSpPr/>
              <p:nvPr/>
            </p:nvSpPr>
            <p:spPr>
              <a:xfrm>
                <a:off x="11144470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1403916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1663362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1922808" y="5750554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1144470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1403916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1663362" y="6007620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1922808" y="600762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1144470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1403916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1663362" y="6264686"/>
                <a:ext cx="152400" cy="152400"/>
              </a:xfrm>
              <a:prstGeom prst="ellipse">
                <a:avLst/>
              </a:prstGeom>
              <a:solidFill>
                <a:srgbClr val="5F76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1922808" y="626468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1144470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1403916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1663362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1922808" y="6521752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</p:grpSp>
        <p:sp>
          <p:nvSpPr>
            <p:cNvPr id="57" name="椭圆 56"/>
            <p:cNvSpPr/>
            <p:nvPr/>
          </p:nvSpPr>
          <p:spPr>
            <a:xfrm>
              <a:off x="136" y="5041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3663" y="510"/>
              <a:ext cx="827" cy="827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3719" y="1719"/>
              <a:ext cx="374" cy="374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8578" y="-195"/>
              <a:ext cx="1068" cy="1068"/>
            </a:xfrm>
            <a:prstGeom prst="ellipse">
              <a:avLst/>
            </a:prstGeom>
            <a:solidFill>
              <a:srgbClr val="D1E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7106" y="-1951"/>
              <a:ext cx="2565" cy="2565"/>
            </a:xfrm>
            <a:prstGeom prst="ellipse">
              <a:avLst/>
            </a:prstGeom>
            <a:solidFill>
              <a:srgbClr val="5F7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2005330" y="3179445"/>
            <a:ext cx="5165725" cy="0"/>
          </a:xfrm>
          <a:prstGeom prst="line">
            <a:avLst/>
          </a:prstGeom>
          <a:ln w="19050">
            <a:solidFill>
              <a:srgbClr val="5F7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873250" y="2348865"/>
            <a:ext cx="53975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5F76A3"/>
                </a:solidFill>
                <a:cs typeface="+mn-ea"/>
                <a:sym typeface="+mn-lt"/>
              </a:rPr>
              <a:t>详细设计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3830955" y="1261110"/>
            <a:ext cx="1480820" cy="902970"/>
            <a:chOff x="6307" y="2463"/>
            <a:chExt cx="1786" cy="1089"/>
          </a:xfrm>
        </p:grpSpPr>
        <p:sp>
          <p:nvSpPr>
            <p:cNvPr id="65" name="Oval 14"/>
            <p:cNvSpPr>
              <a:spLocks noChangeArrowheads="1"/>
            </p:cNvSpPr>
            <p:nvPr/>
          </p:nvSpPr>
          <p:spPr bwMode="auto">
            <a:xfrm>
              <a:off x="6580" y="2463"/>
              <a:ext cx="1240" cy="1089"/>
            </a:xfrm>
            <a:prstGeom prst="wedgeEllipseCallout">
              <a:avLst/>
            </a:prstGeom>
            <a:solidFill>
              <a:srgbClr val="5F76A3"/>
            </a:solidFill>
            <a:ln w="19050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rgbClr val="6E9489"/>
                </a:solidFill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307" y="2655"/>
              <a:ext cx="1786" cy="70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 decel="100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animBg="1"/>
      <p:bldP spid="63" grpId="0"/>
      <p:bldP spid="63" grpId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jmsaoz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jmsaoz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599</Words>
  <Application>Microsoft Office PowerPoint</Application>
  <PresentationFormat>全屏显示(16:9)</PresentationFormat>
  <Paragraphs>101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Arial Unicode MS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</dc:title>
  <dc:creator>第一PPT</dc:creator>
  <cp:keywords>www.1ppt.com</cp:keywords>
  <dc:description>www.1ppt.com</dc:description>
  <cp:lastModifiedBy>家乐 涂</cp:lastModifiedBy>
  <cp:revision>64</cp:revision>
  <dcterms:created xsi:type="dcterms:W3CDTF">2020-10-15T01:32:00Z</dcterms:created>
  <dcterms:modified xsi:type="dcterms:W3CDTF">2025-04-05T07:26:52Z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FB5390F089674ED88DFEF2C0B5089937_12</vt:lpwstr>
  </property>
  <property fmtid="{D5CDD505-2E9C-101B-9397-08002B2CF9AE}" pid="3" name="KSOProductBuildVer">
    <vt:lpwstr>2052-12.1.0.15120</vt:lpwstr>
  </property>
</Properties>
</file>